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3004800" cy="9753600"/>
  <p:notesSz cx="6858000" cy="9144000"/>
  <p:defaultTextStyle>
    <a:lvl1pPr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1pPr>
    <a:lvl2pPr indent="2286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2pPr>
    <a:lvl3pPr indent="4572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3pPr>
    <a:lvl4pPr indent="6858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4pPr>
    <a:lvl5pPr indent="9144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5pPr>
    <a:lvl6pPr indent="11430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6pPr>
    <a:lvl7pPr indent="13716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7pPr>
    <a:lvl8pPr indent="16002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8pPr>
    <a:lvl9pPr indent="18288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D6D6D">
              <a:alpha val="41000"/>
            </a:srgbClr>
          </a:solidFill>
        </a:fill>
      </a:tcStyle>
    </a:wholeTbl>
    <a:band2H>
      <a:tcTxStyle b="def" i="def"/>
      <a:tcStyle>
        <a:tcBdr/>
        <a:fill>
          <a:solidFill>
            <a:srgbClr val="4E4E4E">
              <a:alpha val="4100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F0F0F0"/>
              </a:solidFill>
              <a:prstDash val="solid"/>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56565">
              <a:alpha val="75000"/>
            </a:srgb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0F0F0"/>
              </a:solidFill>
              <a:prstDash val="solid"/>
              <a:miter lim="400000"/>
            </a:ln>
          </a:top>
          <a:bottom>
            <a:ln w="254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D6D6D">
              <a:alpha val="41000"/>
            </a:srgbClr>
          </a:solidFill>
        </a:fill>
      </a:tcStyle>
    </a:wholeTbl>
    <a:band2H>
      <a:tcTxStyle b="def" i="def"/>
      <a:tcStyle>
        <a:tcBdr/>
        <a:fill>
          <a:solidFill>
            <a:srgbClr val="909090">
              <a:alpha val="41000"/>
            </a:srgbClr>
          </a:solidFill>
        </a:fill>
      </a:tcStyle>
    </a:band2H>
    <a:firstCol>
      <a:tcTxStyle b="off" i="off">
        <a:font>
          <a:latin typeface="Helvetica Neue Medium"/>
          <a:ea typeface="Helvetica Neue Medium"/>
          <a:cs typeface="Helvetica Neue Medium"/>
        </a:font>
        <a:srgbClr val="FFFFFF"/>
      </a:tcTxStyle>
      <a:tcStyle>
        <a:tcBdr>
          <a:left>
            <a:ln w="6350" cap="flat">
              <a:solidFill>
                <a:srgbClr val="484745"/>
              </a:solidFill>
              <a:prstDash val="solid"/>
              <a:miter lim="400000"/>
            </a:ln>
          </a:left>
          <a:right>
            <a:ln w="6350" cap="flat">
              <a:solidFill>
                <a:srgbClr val="5E5D5B"/>
              </a:solidFill>
              <a:prstDash val="solid"/>
              <a:miter lim="400000"/>
            </a:ln>
          </a:right>
          <a:top>
            <a:ln w="12700" cap="flat">
              <a:noFill/>
              <a:miter lim="400000"/>
            </a:ln>
          </a:top>
          <a:bottom>
            <a:ln w="12700" cap="flat">
              <a:noFill/>
              <a:miter lim="400000"/>
            </a:ln>
          </a:bottom>
          <a:insideH>
            <a:ln w="12700" cap="flat">
              <a:noFill/>
              <a:miter lim="400000"/>
            </a:ln>
          </a:insideH>
          <a:insideV>
            <a:ln w="6350" cap="flat">
              <a:solidFill>
                <a:srgbClr val="5E5D5B"/>
              </a:solidFill>
              <a:prstDash val="solid"/>
              <a:miter lim="400000"/>
            </a:ln>
          </a:insideV>
        </a:tcBdr>
      </a:tcStyle>
    </a:firstCol>
    <a:la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5E5D5B"/>
              </a:solidFill>
              <a:prstDash val="solid"/>
              <a:miter lim="400000"/>
            </a:ln>
          </a:top>
          <a:bottom>
            <a:ln w="6350" cap="flat">
              <a:solidFill>
                <a:srgbClr val="484745"/>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tcStyle>
    </a:lastRow>
    <a:fir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484745"/>
              </a:solidFill>
              <a:prstDash val="solid"/>
              <a:miter lim="400000"/>
            </a:ln>
          </a:top>
          <a:bottom>
            <a:ln w="6350" cap="flat">
              <a:solidFill>
                <a:srgbClr val="5E5D5B"/>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b="def" i="def"/>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1A8F00"/>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noFill/>
              <a:miter lim="400000"/>
            </a:ln>
          </a:insideV>
        </a:tcBdr>
        <a:fill>
          <a:solidFill>
            <a:srgbClr val="6D6D6D"/>
          </a:solidFill>
        </a:fill>
      </a:tcStyle>
    </a:wholeTbl>
    <a:band2H>
      <a:tcTxStyle b="def" i="def"/>
      <a:tcStyle>
        <a:tcBdr/>
        <a:fill>
          <a:solidFill>
            <a:srgbClr val="7D7D7D"/>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5C5C5B"/>
          </a:solidFill>
        </a:fill>
      </a:tcStyle>
    </a:firstCol>
    <a:lastRow>
      <a:tcTxStyle b="off" i="off">
        <a:font>
          <a:latin typeface="Helvetica Neue Medium"/>
          <a:ea typeface="Helvetica Neue Medium"/>
          <a:cs typeface="Helvetica Neue Medium"/>
        </a:font>
        <a:srgbClr val="282828"/>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A2A7A9"/>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D03317"/>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5D5D5D"/>
          </a:solidFill>
        </a:fill>
      </a:tcStyle>
    </a:wholeTbl>
    <a:band2H>
      <a:tcTxStyle b="def" i="def"/>
      <a:tcStyle>
        <a:tcBdr/>
        <a:fill>
          <a:solidFill>
            <a:srgbClr val="696969"/>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6350" cap="flat">
              <a:solidFill>
                <a:srgbClr val="FFFFFF"/>
              </a:solidFill>
              <a:prstDash val="solid"/>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6350" cap="flat">
              <a:solidFill>
                <a:srgbClr val="FFFFFF"/>
              </a:solidFill>
              <a:prstDash val="solid"/>
              <a:miter lim="400000"/>
            </a:ln>
          </a:insideV>
        </a:tcBdr>
        <a:fill>
          <a:solidFill>
            <a:srgbClr val="78787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787878"/>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000000">
              <a:alpha val="10000"/>
            </a:srgbClr>
          </a:solidFill>
        </a:fill>
      </a:tcStyle>
    </a:wholeTbl>
    <a:band2H>
      <a:tcTxStyle b="def" i="def"/>
      <a:tcStyle>
        <a:tcBdr/>
        <a:fill>
          <a:solidFill>
            <a:srgbClr val="888888">
              <a:alpha val="10000"/>
            </a:srgbClr>
          </a:solidFill>
        </a:fill>
      </a:tcStyle>
    </a:band2H>
    <a:firstCol>
      <a:tcTxStyle b="off" i="off">
        <a:font>
          <a:latin typeface="Helvetica Neue Medium"/>
          <a:ea typeface="Helvetica Neue Medium"/>
          <a:cs typeface="Helvetica Neue Medium"/>
        </a:font>
        <a:srgbClr val="FFFFFF"/>
      </a:tcTxStyle>
      <a:tcStyle>
        <a:tcBdr>
          <a:left>
            <a:ln w="12700" cap="flat">
              <a:noFill/>
              <a:miter lim="400000"/>
            </a:ln>
          </a:left>
          <a:right>
            <a:ln w="25400" cap="flat">
              <a:solidFill>
                <a:srgbClr val="F0F0F0"/>
              </a:solidFill>
              <a:prstDash val="solid"/>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noFill/>
              <a:miter lim="400000"/>
            </a:ln>
          </a:bottom>
          <a:insideH>
            <a:ln w="6350" cap="flat">
              <a:solidFill>
                <a:srgbClr val="F0F0F0"/>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re et sous-titre">
    <p:spTree>
      <p:nvGrpSpPr>
        <p:cNvPr id="1" name=""/>
        <p:cNvGrpSpPr/>
        <p:nvPr/>
      </p:nvGrpSpPr>
      <p:grpSpPr>
        <a:xfrm>
          <a:off x="0" y="0"/>
          <a:ext cx="0" cy="0"/>
          <a:chOff x="0" y="0"/>
          <a:chExt cx="0" cy="0"/>
        </a:xfrm>
      </p:grpSpPr>
      <p:sp>
        <p:nvSpPr>
          <p:cNvPr id="5" name="Shape 5"/>
          <p:cNvSpPr/>
          <p:nvPr>
            <p:ph type="title"/>
          </p:nvPr>
        </p:nvSpPr>
        <p:spPr>
          <a:xfrm>
            <a:off x="762000" y="2463800"/>
            <a:ext cx="11480800" cy="2540000"/>
          </a:xfrm>
          <a:prstGeom prst="rect">
            <a:avLst/>
          </a:prstGeom>
        </p:spPr>
        <p:txBody>
          <a:bodyPr anchor="b"/>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6" name="Shape 6"/>
          <p:cNvSpPr/>
          <p:nvPr>
            <p:ph type="body" idx="1"/>
          </p:nvPr>
        </p:nvSpPr>
        <p:spPr>
          <a:xfrm>
            <a:off x="762000" y="5156200"/>
            <a:ext cx="11480800" cy="8636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pPr lvl="0">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One</a:t>
            </a:r>
            <a:endParaRPr sz="2400">
              <a:solidFill>
                <a:srgbClr val="FFFFFF"/>
              </a:solidFill>
              <a:effectLst>
                <a:outerShdw sx="100000" sy="100000" kx="0" ky="0" algn="b" rotWithShape="0" blurRad="50800" dist="254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Two</a:t>
            </a:r>
            <a:endParaRPr sz="2400">
              <a:solidFill>
                <a:srgbClr val="FFFFFF"/>
              </a:solidFill>
              <a:effectLst>
                <a:outerShdw sx="100000" sy="100000" kx="0" ky="0" algn="b" rotWithShape="0" blurRad="50800" dist="254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Three</a:t>
            </a:r>
            <a:endParaRPr sz="2400">
              <a:solidFill>
                <a:srgbClr val="FFFFFF"/>
              </a:solidFill>
              <a:effectLst>
                <a:outerShdw sx="100000" sy="100000" kx="0" ky="0" algn="b" rotWithShape="0" blurRad="50800" dist="254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Four</a:t>
            </a:r>
            <a:endParaRPr sz="2400">
              <a:solidFill>
                <a:srgbClr val="FFFFFF"/>
              </a:solidFill>
              <a:effectLst>
                <a:outerShdw sx="100000" sy="100000" kx="0" ky="0" algn="b" rotWithShape="0" blurRad="50800" dist="254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tion">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ierg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e">
    <p:spTree>
      <p:nvGrpSpPr>
        <p:cNvPr id="1" name=""/>
        <p:cNvGrpSpPr/>
        <p:nvPr/>
      </p:nvGrpSpPr>
      <p:grpSpPr>
        <a:xfrm>
          <a:off x="0" y="0"/>
          <a:ext cx="0" cy="0"/>
          <a:chOff x="0" y="0"/>
          <a:chExt cx="0" cy="0"/>
        </a:xfrm>
      </p:grpSpPr>
      <p:sp>
        <p:nvSpPr>
          <p:cNvPr id="8" name="Shape 8"/>
          <p:cNvSpPr/>
          <p:nvPr>
            <p:ph type="title"/>
          </p:nvPr>
        </p:nvSpPr>
        <p:spPr>
          <a:xfrm>
            <a:off x="762000" y="6883400"/>
            <a:ext cx="11480800" cy="1079500"/>
          </a:xfrm>
          <a:prstGeom prst="rect">
            <a:avLst/>
          </a:prstGeom>
        </p:spPr>
        <p:txBody>
          <a:bodyPr anchor="b"/>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9" name="Shape 9"/>
          <p:cNvSpPr/>
          <p:nvPr>
            <p:ph type="body" idx="1"/>
          </p:nvPr>
        </p:nvSpPr>
        <p:spPr>
          <a:xfrm>
            <a:off x="762000" y="8128000"/>
            <a:ext cx="11480800" cy="9144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pPr lvl="0">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One</a:t>
            </a:r>
            <a:endParaRPr sz="2400">
              <a:solidFill>
                <a:srgbClr val="FFFFFF"/>
              </a:solidFill>
              <a:effectLst>
                <a:outerShdw sx="100000" sy="100000" kx="0" ky="0" algn="b" rotWithShape="0" blurRad="50800" dist="254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Two</a:t>
            </a:r>
            <a:endParaRPr sz="2400">
              <a:solidFill>
                <a:srgbClr val="FFFFFF"/>
              </a:solidFill>
              <a:effectLst>
                <a:outerShdw sx="100000" sy="100000" kx="0" ky="0" algn="b" rotWithShape="0" blurRad="50800" dist="254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Three</a:t>
            </a:r>
            <a:endParaRPr sz="2400">
              <a:solidFill>
                <a:srgbClr val="FFFFFF"/>
              </a:solidFill>
              <a:effectLst>
                <a:outerShdw sx="100000" sy="100000" kx="0" ky="0" algn="b" rotWithShape="0" blurRad="50800" dist="254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Four</a:t>
            </a:r>
            <a:endParaRPr sz="2400">
              <a:solidFill>
                <a:srgbClr val="FFFFFF"/>
              </a:solidFill>
              <a:effectLst>
                <a:outerShdw sx="100000" sy="100000" kx="0" ky="0" algn="b" rotWithShape="0" blurRad="50800" dist="254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re - Centré">
    <p:spTree>
      <p:nvGrpSpPr>
        <p:cNvPr id="1" name=""/>
        <p:cNvGrpSpPr/>
        <p:nvPr/>
      </p:nvGrpSpPr>
      <p:grpSpPr>
        <a:xfrm>
          <a:off x="0" y="0"/>
          <a:ext cx="0" cy="0"/>
          <a:chOff x="0" y="0"/>
          <a:chExt cx="0" cy="0"/>
        </a:xfrm>
      </p:grpSpPr>
      <p:sp>
        <p:nvSpPr>
          <p:cNvPr id="11" name="Shape 11"/>
          <p:cNvSpPr/>
          <p:nvPr>
            <p:ph type="title"/>
          </p:nvPr>
        </p:nvSpPr>
        <p:spPr>
          <a:xfrm>
            <a:off x="762000" y="3517900"/>
            <a:ext cx="11480800" cy="2717800"/>
          </a:xfrm>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e">
    <p:spTree>
      <p:nvGrpSpPr>
        <p:cNvPr id="1" name=""/>
        <p:cNvGrpSpPr/>
        <p:nvPr/>
      </p:nvGrpSpPr>
      <p:grpSpPr>
        <a:xfrm>
          <a:off x="0" y="0"/>
          <a:ext cx="0" cy="0"/>
          <a:chOff x="0" y="0"/>
          <a:chExt cx="0" cy="0"/>
        </a:xfrm>
      </p:grpSpPr>
      <p:sp>
        <p:nvSpPr>
          <p:cNvPr id="13" name="Shape 13"/>
          <p:cNvSpPr/>
          <p:nvPr>
            <p:ph type="title"/>
          </p:nvPr>
        </p:nvSpPr>
        <p:spPr>
          <a:xfrm>
            <a:off x="762000" y="419100"/>
            <a:ext cx="5384800" cy="4597400"/>
          </a:xfrm>
          <a:prstGeom prst="rect">
            <a:avLst/>
          </a:prstGeom>
        </p:spPr>
        <p:txBody>
          <a:bodyPr anchor="b"/>
          <a:lstStyle>
            <a:lvl1pPr>
              <a:defRPr sz="5200"/>
            </a:lvl1p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Title Text</a:t>
            </a:r>
          </a:p>
        </p:txBody>
      </p:sp>
      <p:sp>
        <p:nvSpPr>
          <p:cNvPr id="14" name="Shape 14"/>
          <p:cNvSpPr/>
          <p:nvPr>
            <p:ph type="body" idx="1"/>
          </p:nvPr>
        </p:nvSpPr>
        <p:spPr>
          <a:xfrm>
            <a:off x="762000" y="5245100"/>
            <a:ext cx="5384800" cy="38100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pPr lvl="0">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One</a:t>
            </a:r>
            <a:endParaRPr sz="2400">
              <a:solidFill>
                <a:srgbClr val="FFFFFF"/>
              </a:solidFill>
              <a:effectLst>
                <a:outerShdw sx="100000" sy="100000" kx="0" ky="0" algn="b" rotWithShape="0" blurRad="50800" dist="254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Two</a:t>
            </a:r>
            <a:endParaRPr sz="2400">
              <a:solidFill>
                <a:srgbClr val="FFFFFF"/>
              </a:solidFill>
              <a:effectLst>
                <a:outerShdw sx="100000" sy="100000" kx="0" ky="0" algn="b" rotWithShape="0" blurRad="50800" dist="254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Three</a:t>
            </a:r>
            <a:endParaRPr sz="2400">
              <a:solidFill>
                <a:srgbClr val="FFFFFF"/>
              </a:solidFill>
              <a:effectLst>
                <a:outerShdw sx="100000" sy="100000" kx="0" ky="0" algn="b" rotWithShape="0" blurRad="50800" dist="254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Four</a:t>
            </a:r>
            <a:endParaRPr sz="2400">
              <a:solidFill>
                <a:srgbClr val="FFFFFF"/>
              </a:solidFill>
              <a:effectLst>
                <a:outerShdw sx="100000" sy="100000" kx="0" ky="0" algn="b" rotWithShape="0" blurRad="50800" dist="254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re - Haut">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re et puce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19" name="Shape 19"/>
          <p:cNvSpPr/>
          <p:nvPr>
            <p:ph type="body" idx="1"/>
          </p:nvPr>
        </p:nvSpPr>
        <p:spPr>
          <a:prstGeom prst="rect">
            <a:avLst/>
          </a:prstGeom>
        </p:spPr>
        <p:txBody>
          <a:bodyPr/>
          <a:lstStyle/>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One</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Two</a:t>
            </a:r>
            <a:endParaRPr sz="3400">
              <a:solidFill>
                <a:srgbClr val="EBEBEB"/>
              </a:solidFill>
              <a:effectLst>
                <a:outerShdw sx="100000" sy="100000" kx="0" ky="0" algn="b" rotWithShape="0" blurRad="50800" dist="25400" dir="5400000">
                  <a:srgbClr val="000000"/>
                </a:outerShdw>
              </a:effectLst>
            </a:endParaRPr>
          </a:p>
          <a:p>
            <a:pPr lvl="2">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Three</a:t>
            </a:r>
            <a:endParaRPr sz="3400">
              <a:solidFill>
                <a:srgbClr val="EBEBEB"/>
              </a:solidFill>
              <a:effectLst>
                <a:outerShdw sx="100000" sy="100000" kx="0" ky="0" algn="b" rotWithShape="0" blurRad="50800" dist="25400" dir="5400000">
                  <a:srgbClr val="000000"/>
                </a:outerShdw>
              </a:effectLst>
            </a:endParaRPr>
          </a:p>
          <a:p>
            <a:pPr lvl="3">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Four</a:t>
            </a:r>
            <a:endParaRPr sz="3400">
              <a:solidFill>
                <a:srgbClr val="EBEBEB"/>
              </a:solidFill>
              <a:effectLst>
                <a:outerShdw sx="100000" sy="100000" kx="0" ky="0" algn="b" rotWithShape="0" blurRad="50800" dist="25400" dir="5400000">
                  <a:srgbClr val="000000"/>
                </a:outerShdw>
              </a:effectLst>
            </a:endParaRPr>
          </a:p>
          <a:p>
            <a:pPr lvl="4">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re, puces et photo">
    <p:spTree>
      <p:nvGrpSpPr>
        <p:cNvPr id="1" name=""/>
        <p:cNvGrpSpPr/>
        <p:nvPr/>
      </p:nvGrpSpPr>
      <p:grpSpPr>
        <a:xfrm>
          <a:off x="0" y="0"/>
          <a:ext cx="0" cy="0"/>
          <a:chOff x="0" y="0"/>
          <a:chExt cx="0" cy="0"/>
        </a:xfrm>
      </p:grpSpPr>
      <p:sp>
        <p:nvSpPr>
          <p:cNvPr id="21" name="Shape 21"/>
          <p:cNvSpPr/>
          <p:nvPr>
            <p:ph type="title"/>
          </p:nvPr>
        </p:nvSpPr>
        <p:spPr>
          <a:xfrm>
            <a:off x="762000" y="203200"/>
            <a:ext cx="11480800" cy="2146300"/>
          </a:xfrm>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22" name="Shape 22"/>
          <p:cNvSpPr/>
          <p:nvPr>
            <p:ph type="body" idx="1"/>
          </p:nvPr>
        </p:nvSpPr>
        <p:spPr>
          <a:xfrm>
            <a:off x="762000" y="2374900"/>
            <a:ext cx="5384800" cy="6807200"/>
          </a:xfrm>
          <a:prstGeom prst="rect">
            <a:avLst/>
          </a:prstGeom>
        </p:spPr>
        <p:txBody>
          <a:bodyPr/>
          <a:lstStyle>
            <a:lvl1pPr marL="342900" indent="-342900">
              <a:spcBef>
                <a:spcPts val="3200"/>
              </a:spcBef>
              <a:buClr>
                <a:srgbClr val="EBEBEB"/>
              </a:buClr>
              <a:defRPr sz="2800"/>
            </a:lvl1pPr>
            <a:lvl2pPr marL="685800" indent="-342900">
              <a:spcBef>
                <a:spcPts val="3200"/>
              </a:spcBef>
              <a:buClr>
                <a:srgbClr val="EBEBEB"/>
              </a:buClr>
              <a:defRPr sz="2800"/>
            </a:lvl2pPr>
            <a:lvl3pPr marL="1028700" indent="-342900">
              <a:spcBef>
                <a:spcPts val="3200"/>
              </a:spcBef>
              <a:buClr>
                <a:srgbClr val="EBEBEB"/>
              </a:buClr>
              <a:defRPr sz="2800"/>
            </a:lvl3pPr>
            <a:lvl4pPr marL="1371600" indent="-342900">
              <a:spcBef>
                <a:spcPts val="3200"/>
              </a:spcBef>
              <a:buClr>
                <a:srgbClr val="EBEBEB"/>
              </a:buClr>
              <a:defRPr sz="2800"/>
            </a:lvl4pPr>
            <a:lvl5pPr marL="1714500" indent="-342900">
              <a:spcBef>
                <a:spcPts val="3200"/>
              </a:spcBef>
              <a:buClr>
                <a:srgbClr val="EBEBEB"/>
              </a:buClr>
              <a:defRPr sz="2800"/>
            </a:lvl5pPr>
          </a:lstStyle>
          <a:p>
            <a:pPr lvl="0">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One</a:t>
            </a:r>
            <a:endParaRPr sz="28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Two</a:t>
            </a:r>
            <a:endParaRPr sz="2800">
              <a:solidFill>
                <a:srgbClr val="EBEBEB"/>
              </a:solidFill>
              <a:effectLst>
                <a:outerShdw sx="100000" sy="100000" kx="0" ky="0" algn="b" rotWithShape="0" blurRad="50800" dist="25400" dir="5400000">
                  <a:srgbClr val="000000"/>
                </a:outerShdw>
              </a:effectLst>
            </a:endParaRPr>
          </a:p>
          <a:p>
            <a:pPr lvl="2">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Three</a:t>
            </a:r>
            <a:endParaRPr sz="2800">
              <a:solidFill>
                <a:srgbClr val="EBEBEB"/>
              </a:solidFill>
              <a:effectLst>
                <a:outerShdw sx="100000" sy="100000" kx="0" ky="0" algn="b" rotWithShape="0" blurRad="50800" dist="25400" dir="5400000">
                  <a:srgbClr val="000000"/>
                </a:outerShdw>
              </a:effectLst>
            </a:endParaRPr>
          </a:p>
          <a:p>
            <a:pPr lvl="3">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Four</a:t>
            </a:r>
            <a:endParaRPr sz="2800">
              <a:solidFill>
                <a:srgbClr val="EBEBEB"/>
              </a:solidFill>
              <a:effectLst>
                <a:outerShdw sx="100000" sy="100000" kx="0" ky="0" algn="b" rotWithShape="0" blurRad="50800" dist="25400" dir="5400000">
                  <a:srgbClr val="000000"/>
                </a:outerShdw>
              </a:effectLst>
            </a:endParaRPr>
          </a:p>
          <a:p>
            <a:pPr lvl="4">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ces">
    <p:spTree>
      <p:nvGrpSpPr>
        <p:cNvPr id="1" name=""/>
        <p:cNvGrpSpPr/>
        <p:nvPr/>
      </p:nvGrpSpPr>
      <p:grpSpPr>
        <a:xfrm>
          <a:off x="0" y="0"/>
          <a:ext cx="0" cy="0"/>
          <a:chOff x="0" y="0"/>
          <a:chExt cx="0" cy="0"/>
        </a:xfrm>
      </p:grpSpPr>
      <p:sp>
        <p:nvSpPr>
          <p:cNvPr id="24" name="Shape 24"/>
          <p:cNvSpPr/>
          <p:nvPr>
            <p:ph type="body" idx="1"/>
          </p:nvPr>
        </p:nvSpPr>
        <p:spPr>
          <a:xfrm>
            <a:off x="762000" y="965200"/>
            <a:ext cx="11480800" cy="7823200"/>
          </a:xfrm>
          <a:prstGeom prst="rect">
            <a:avLst/>
          </a:prstGeom>
        </p:spPr>
        <p:txBody>
          <a:bodyPr/>
          <a:lstStyle/>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One</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Two</a:t>
            </a:r>
            <a:endParaRPr sz="3400">
              <a:solidFill>
                <a:srgbClr val="EBEBEB"/>
              </a:solidFill>
              <a:effectLst>
                <a:outerShdw sx="100000" sy="100000" kx="0" ky="0" algn="b" rotWithShape="0" blurRad="50800" dist="25400" dir="5400000">
                  <a:srgbClr val="000000"/>
                </a:outerShdw>
              </a:effectLst>
            </a:endParaRPr>
          </a:p>
          <a:p>
            <a:pPr lvl="2">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Three</a:t>
            </a:r>
            <a:endParaRPr sz="3400">
              <a:solidFill>
                <a:srgbClr val="EBEBEB"/>
              </a:solidFill>
              <a:effectLst>
                <a:outerShdw sx="100000" sy="100000" kx="0" ky="0" algn="b" rotWithShape="0" blurRad="50800" dist="25400" dir="5400000">
                  <a:srgbClr val="000000"/>
                </a:outerShdw>
              </a:effectLst>
            </a:endParaRPr>
          </a:p>
          <a:p>
            <a:pPr lvl="3">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Four</a:t>
            </a:r>
            <a:endParaRPr sz="3400">
              <a:solidFill>
                <a:srgbClr val="EBEBEB"/>
              </a:solidFill>
              <a:effectLst>
                <a:outerShdw sx="100000" sy="100000" kx="0" ky="0" algn="b" rotWithShape="0" blurRad="50800" dist="25400" dir="5400000">
                  <a:srgbClr val="000000"/>
                </a:outerShdw>
              </a:effectLst>
            </a:endParaRPr>
          </a:p>
          <a:p>
            <a:pPr lvl="4">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762000" y="241300"/>
            <a:ext cx="11480800" cy="2146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3" name="Shape 3"/>
          <p:cNvSpPr/>
          <p:nvPr>
            <p:ph type="body" idx="1"/>
          </p:nvPr>
        </p:nvSpPr>
        <p:spPr>
          <a:xfrm>
            <a:off x="762000" y="2413000"/>
            <a:ext cx="11480800" cy="636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One</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Two</a:t>
            </a:r>
            <a:endParaRPr sz="3400">
              <a:solidFill>
                <a:srgbClr val="EBEBEB"/>
              </a:solidFill>
              <a:effectLst>
                <a:outerShdw sx="100000" sy="100000" kx="0" ky="0" algn="b" rotWithShape="0" blurRad="50800" dist="25400" dir="5400000">
                  <a:srgbClr val="000000"/>
                </a:outerShdw>
              </a:effectLst>
            </a:endParaRPr>
          </a:p>
          <a:p>
            <a:pPr lvl="2">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Three</a:t>
            </a:r>
            <a:endParaRPr sz="3400">
              <a:solidFill>
                <a:srgbClr val="EBEBEB"/>
              </a:solidFill>
              <a:effectLst>
                <a:outerShdw sx="100000" sy="100000" kx="0" ky="0" algn="b" rotWithShape="0" blurRad="50800" dist="25400" dir="5400000">
                  <a:srgbClr val="000000"/>
                </a:outerShdw>
              </a:effectLst>
            </a:endParaRPr>
          </a:p>
          <a:p>
            <a:pPr lvl="3">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Four</a:t>
            </a:r>
            <a:endParaRPr sz="3400">
              <a:solidFill>
                <a:srgbClr val="EBEBEB"/>
              </a:solidFill>
              <a:effectLst>
                <a:outerShdw sx="100000" sy="100000" kx="0" ky="0" algn="b" rotWithShape="0" blurRad="50800" dist="25400" dir="5400000">
                  <a:srgbClr val="000000"/>
                </a:outerShdw>
              </a:effectLst>
            </a:endParaRPr>
          </a:p>
          <a:p>
            <a:pPr lvl="4">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Five</a:t>
            </a:r>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1pPr>
      <a:lvl2pPr indent="2286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2pPr>
      <a:lvl3pPr indent="4572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3pPr>
      <a:lvl4pPr indent="6858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4pPr>
      <a:lvl5pPr indent="9144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5pPr>
      <a:lvl6pPr indent="11430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6pPr>
      <a:lvl7pPr indent="13716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7pPr>
      <a:lvl8pPr indent="16002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8pPr>
      <a:lvl9pPr indent="18288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9pPr>
    </p:titleStyle>
    <p:bodyStyle>
      <a:lvl1pPr marL="4064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1pPr>
      <a:lvl2pPr marL="8128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2pPr>
      <a:lvl3pPr marL="12192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3pPr>
      <a:lvl4pPr marL="16256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4pPr>
      <a:lvl5pPr marL="20320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5pPr>
      <a:lvl6pPr marL="24384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6pPr>
      <a:lvl7pPr marL="28448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7pPr>
      <a:lvl8pPr marL="32512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8pPr>
      <a:lvl9pPr marL="36576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9pPr>
    </p:bodyStyle>
    <p:otherStyle>
      <a:lvl1pPr algn="ctr" defTabSz="584200">
        <a:defRPr>
          <a:solidFill>
            <a:schemeClr val="tx1"/>
          </a:solidFill>
          <a:latin typeface="+mn-lt"/>
          <a:ea typeface="+mn-ea"/>
          <a:cs typeface="+mn-cs"/>
          <a:sym typeface="Helvetica Neue"/>
        </a:defRPr>
      </a:lvl1pPr>
      <a:lvl2pPr indent="228600" algn="ctr" defTabSz="584200">
        <a:defRPr>
          <a:solidFill>
            <a:schemeClr val="tx1"/>
          </a:solidFill>
          <a:latin typeface="+mn-lt"/>
          <a:ea typeface="+mn-ea"/>
          <a:cs typeface="+mn-cs"/>
          <a:sym typeface="Helvetica Neue"/>
        </a:defRPr>
      </a:lvl2pPr>
      <a:lvl3pPr indent="457200" algn="ctr" defTabSz="584200">
        <a:defRPr>
          <a:solidFill>
            <a:schemeClr val="tx1"/>
          </a:solidFill>
          <a:latin typeface="+mn-lt"/>
          <a:ea typeface="+mn-ea"/>
          <a:cs typeface="+mn-cs"/>
          <a:sym typeface="Helvetica Neue"/>
        </a:defRPr>
      </a:lvl3pPr>
      <a:lvl4pPr indent="685800" algn="ctr" defTabSz="584200">
        <a:defRPr>
          <a:solidFill>
            <a:schemeClr val="tx1"/>
          </a:solidFill>
          <a:latin typeface="+mn-lt"/>
          <a:ea typeface="+mn-ea"/>
          <a:cs typeface="+mn-cs"/>
          <a:sym typeface="Helvetica Neue"/>
        </a:defRPr>
      </a:lvl4pPr>
      <a:lvl5pPr indent="914400" algn="ctr" defTabSz="584200">
        <a:defRPr>
          <a:solidFill>
            <a:schemeClr val="tx1"/>
          </a:solidFill>
          <a:latin typeface="+mn-lt"/>
          <a:ea typeface="+mn-ea"/>
          <a:cs typeface="+mn-cs"/>
          <a:sym typeface="Helvetica Neue"/>
        </a:defRPr>
      </a:lvl5pPr>
      <a:lvl6pPr indent="1143000" algn="ctr" defTabSz="584200">
        <a:defRPr>
          <a:solidFill>
            <a:schemeClr val="tx1"/>
          </a:solidFill>
          <a:latin typeface="+mn-lt"/>
          <a:ea typeface="+mn-ea"/>
          <a:cs typeface="+mn-cs"/>
          <a:sym typeface="Helvetica Neue"/>
        </a:defRPr>
      </a:lvl6pPr>
      <a:lvl7pPr indent="1371600" algn="ctr" defTabSz="584200">
        <a:defRPr>
          <a:solidFill>
            <a:schemeClr val="tx1"/>
          </a:solidFill>
          <a:latin typeface="+mn-lt"/>
          <a:ea typeface="+mn-ea"/>
          <a:cs typeface="+mn-cs"/>
          <a:sym typeface="Helvetica Neue"/>
        </a:defRPr>
      </a:lvl7pPr>
      <a:lvl8pPr indent="1600200" algn="ctr" defTabSz="584200">
        <a:defRPr>
          <a:solidFill>
            <a:schemeClr val="tx1"/>
          </a:solidFill>
          <a:latin typeface="+mn-lt"/>
          <a:ea typeface="+mn-ea"/>
          <a:cs typeface="+mn-cs"/>
          <a:sym typeface="Helvetica Neue"/>
        </a:defRPr>
      </a:lvl8pPr>
      <a:lvl9pPr indent="1828800" algn="ctr" defTabSz="584200">
        <a:defRPr>
          <a:solidFill>
            <a:schemeClr val="tx1"/>
          </a:solidFill>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Les Comparaisons</a:t>
            </a:r>
          </a:p>
        </p:txBody>
      </p:sp>
      <p:sp>
        <p:nvSpPr>
          <p:cNvPr id="33" name="Shape 33"/>
          <p:cNvSpPr/>
          <p:nvPr>
            <p:ph type="body" idx="1"/>
          </p:nvPr>
        </p:nvSpPr>
        <p:spPr>
          <a:prstGeom prst="rect">
            <a:avLst/>
          </a:prstGeom>
        </p:spPr>
        <p:txBody>
          <a:bodyPr/>
          <a:lstStyle/>
          <a:p>
            <a:pPr lvl="0"/>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1" name="image.png"/>
          <p:cNvPicPr/>
          <p:nvPr/>
        </p:nvPicPr>
        <p:blipFill>
          <a:blip r:embed="rId2">
            <a:extLst/>
          </a:blip>
          <a:srcRect l="16671" t="0" r="16671" b="0"/>
          <a:stretch>
            <a:fillRect/>
          </a:stretch>
        </p:blipFill>
        <p:spPr>
          <a:xfrm>
            <a:off x="6654800" y="419100"/>
            <a:ext cx="5588000" cy="8648700"/>
          </a:xfrm>
          <a:prstGeom prst="rect">
            <a:avLst/>
          </a:prstGeom>
          <a:ln w="25400">
            <a:miter lim="400000"/>
          </a:ln>
          <a:effectLst>
            <a:outerShdw sx="100000" sy="100000" kx="0" ky="0" algn="b" rotWithShape="0" blurRad="254000" dist="127000" dir="5400000">
              <a:srgbClr val="000000">
                <a:alpha val="70000"/>
              </a:srgbClr>
            </a:outerShdw>
          </a:effectLst>
        </p:spPr>
      </p:pic>
      <p:sp>
        <p:nvSpPr>
          <p:cNvPr id="62" name="Shape 62"/>
          <p:cNvSpPr/>
          <p:nvPr>
            <p:ph type="title"/>
          </p:nvPr>
        </p:nvSpPr>
        <p:spPr>
          <a:prstGeom prst="rect">
            <a:avLst/>
          </a:prstGeom>
        </p:spPr>
        <p:txBody>
          <a:body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la moutarde</a:t>
            </a:r>
          </a:p>
        </p:txBody>
      </p:sp>
      <p:sp>
        <p:nvSpPr>
          <p:cNvPr id="63" name="Shape 63"/>
          <p:cNvSpPr/>
          <p:nvPr>
            <p:ph type="body" idx="1"/>
          </p:nvPr>
        </p:nvSpPr>
        <p:spPr>
          <a:prstGeom prst="rect">
            <a:avLst/>
          </a:prstGeom>
        </p:spPr>
        <p:txBody>
          <a:bodyPr/>
          <a:lstStyle/>
          <a:p>
            <a:pPr lvl="0"/>
          </a:p>
        </p:txBody>
      </p:sp>
    </p:spTree>
  </p:cSld>
  <p:clrMapOvr>
    <a:masterClrMapping/>
  </p:clrMapOvr>
  <p:transition spd="fast" advClick="1">
    <p:push dir="l"/>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une tranche</a:t>
            </a:r>
          </a:p>
        </p:txBody>
      </p:sp>
      <p:pic>
        <p:nvPicPr>
          <p:cNvPr id="66" name="image.png"/>
          <p:cNvPicPr/>
          <p:nvPr/>
        </p:nvPicPr>
        <p:blipFill>
          <a:blip r:embed="rId2">
            <a:extLst/>
          </a:blip>
          <a:stretch>
            <a:fillRect/>
          </a:stretch>
        </p:blipFill>
        <p:spPr>
          <a:xfrm>
            <a:off x="6740641" y="3036192"/>
            <a:ext cx="3865331" cy="3427216"/>
          </a:xfrm>
          <a:prstGeom prst="rect">
            <a:avLst/>
          </a:prstGeom>
          <a:ln w="12700">
            <a:miter lim="400000"/>
          </a:ln>
        </p:spPr>
      </p:pic>
    </p:spTree>
  </p:cSld>
  <p:clrMapOvr>
    <a:masterClrMapping/>
  </p:clrMapOvr>
  <p:transition spd="fast" advClick="1">
    <p:push dir="l"/>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title"/>
          </p:nvPr>
        </p:nvSpPr>
        <p:spPr>
          <a:prstGeom prst="rect">
            <a:avLst/>
          </a:prstGeom>
        </p:spPr>
        <p:txBody>
          <a:body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une entrée</a:t>
            </a:r>
          </a:p>
        </p:txBody>
      </p:sp>
      <p:sp>
        <p:nvSpPr>
          <p:cNvPr id="69" name="Shape 69"/>
          <p:cNvSpPr/>
          <p:nvPr>
            <p:ph type="body" idx="1"/>
          </p:nvPr>
        </p:nvSpPr>
        <p:spPr>
          <a:prstGeom prst="rect">
            <a:avLst/>
          </a:prstGeom>
        </p:spPr>
        <p:txBody>
          <a:bodyPr/>
          <a:lstStyle/>
          <a:p>
            <a:pPr lvl="0">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a:t>
            </a:r>
          </a:p>
        </p:txBody>
      </p:sp>
      <p:pic>
        <p:nvPicPr>
          <p:cNvPr id="70" name="pasted-image.tif"/>
          <p:cNvPicPr/>
          <p:nvPr/>
        </p:nvPicPr>
        <p:blipFill>
          <a:blip r:embed="rId2">
            <a:extLst/>
          </a:blip>
          <a:stretch>
            <a:fillRect/>
          </a:stretch>
        </p:blipFill>
        <p:spPr>
          <a:xfrm>
            <a:off x="5357620" y="1807071"/>
            <a:ext cx="8537960" cy="5609779"/>
          </a:xfrm>
          <a:prstGeom prst="rect">
            <a:avLst/>
          </a:prstGeom>
          <a:ln w="12700">
            <a:miter lim="400000"/>
          </a:ln>
        </p:spPr>
      </p:pic>
    </p:spTree>
  </p:cSld>
  <p:clrMapOvr>
    <a:masterClrMapping/>
  </p:clrMapOvr>
  <p:transition spd="fast" advClick="1">
    <p:push dir="l"/>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prstGeom prst="rect">
            <a:avLst/>
          </a:prstGeom>
        </p:spPr>
        <p:txBody>
          <a:body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un hors-d’oeuvre</a:t>
            </a:r>
          </a:p>
        </p:txBody>
      </p:sp>
      <p:sp>
        <p:nvSpPr>
          <p:cNvPr id="73" name="Shape 73"/>
          <p:cNvSpPr/>
          <p:nvPr>
            <p:ph type="body" idx="1"/>
          </p:nvPr>
        </p:nvSpPr>
        <p:spPr>
          <a:prstGeom prst="rect">
            <a:avLst/>
          </a:prstGeom>
        </p:spPr>
        <p:txBody>
          <a:bodyPr/>
          <a:lstStyle/>
          <a:p>
            <a:pPr lvl="0"/>
          </a:p>
        </p:txBody>
      </p:sp>
      <p:pic>
        <p:nvPicPr>
          <p:cNvPr id="74" name="pasted-image.tif"/>
          <p:cNvPicPr/>
          <p:nvPr/>
        </p:nvPicPr>
        <p:blipFill>
          <a:blip r:embed="rId2">
            <a:extLst/>
          </a:blip>
          <a:stretch>
            <a:fillRect/>
          </a:stretch>
        </p:blipFill>
        <p:spPr>
          <a:xfrm>
            <a:off x="5533976" y="2064097"/>
            <a:ext cx="7829648" cy="5210275"/>
          </a:xfrm>
          <a:prstGeom prst="rect">
            <a:avLst/>
          </a:prstGeom>
          <a:ln w="12700">
            <a:miter lim="400000"/>
          </a:ln>
        </p:spPr>
      </p:pic>
    </p:spTree>
  </p:cSld>
  <p:clrMapOvr>
    <a:masterClrMapping/>
  </p:clrMapOvr>
  <p:transition spd="fast" advClick="1">
    <p:push dir="l"/>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title"/>
          </p:nvPr>
        </p:nvSpPr>
        <p:spPr>
          <a:prstGeom prst="rect">
            <a:avLst/>
          </a:prstGeom>
        </p:spPr>
        <p:txBody>
          <a:body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un plat (principal)</a:t>
            </a:r>
          </a:p>
        </p:txBody>
      </p:sp>
      <p:sp>
        <p:nvSpPr>
          <p:cNvPr id="77" name="Shape 77"/>
          <p:cNvSpPr/>
          <p:nvPr>
            <p:ph type="body" idx="1"/>
          </p:nvPr>
        </p:nvSpPr>
        <p:spPr>
          <a:prstGeom prst="rect">
            <a:avLst/>
          </a:prstGeom>
        </p:spPr>
        <p:txBody>
          <a:bodyPr/>
          <a:lstStyle/>
          <a:p>
            <a:pPr lvl="0"/>
          </a:p>
        </p:txBody>
      </p:sp>
      <p:pic>
        <p:nvPicPr>
          <p:cNvPr id="78" name="pasted-image.tif"/>
          <p:cNvPicPr/>
          <p:nvPr/>
        </p:nvPicPr>
        <p:blipFill>
          <a:blip r:embed="rId2">
            <a:extLst/>
          </a:blip>
          <a:stretch>
            <a:fillRect/>
          </a:stretch>
        </p:blipFill>
        <p:spPr>
          <a:xfrm>
            <a:off x="5281730" y="2276622"/>
            <a:ext cx="7166038" cy="6079385"/>
          </a:xfrm>
          <a:prstGeom prst="rect">
            <a:avLst/>
          </a:prstGeom>
          <a:ln w="12700">
            <a:miter lim="400000"/>
          </a:ln>
        </p:spPr>
      </p:pic>
    </p:spTree>
  </p:cSld>
  <p:clrMapOvr>
    <a:masterClrMapping/>
  </p:clrMapOvr>
  <p:transition spd="fast" advClick="1">
    <p:push dir="l"/>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0" name="image.jpg"/>
          <p:cNvPicPr/>
          <p:nvPr/>
        </p:nvPicPr>
        <p:blipFill>
          <a:blip r:embed="rId2">
            <a:extLst/>
          </a:blip>
          <a:srcRect l="28580" t="0" r="28580" b="0"/>
          <a:stretch>
            <a:fillRect/>
          </a:stretch>
        </p:blipFill>
        <p:spPr>
          <a:xfrm>
            <a:off x="6654800" y="419100"/>
            <a:ext cx="5588000" cy="8648700"/>
          </a:xfrm>
          <a:prstGeom prst="rect">
            <a:avLst/>
          </a:prstGeom>
          <a:ln w="25400">
            <a:miter lim="400000"/>
          </a:ln>
          <a:effectLst>
            <a:outerShdw sx="100000" sy="100000" kx="0" ky="0" algn="b" rotWithShape="0" blurRad="254000" dist="127000" dir="5400000">
              <a:srgbClr val="000000">
                <a:alpha val="70000"/>
              </a:srgbClr>
            </a:outerShdw>
          </a:effectLst>
        </p:spPr>
      </p:pic>
      <p:sp>
        <p:nvSpPr>
          <p:cNvPr id="81" name="Shape 81"/>
          <p:cNvSpPr/>
          <p:nvPr>
            <p:ph type="title"/>
          </p:nvPr>
        </p:nvSpPr>
        <p:spPr>
          <a:prstGeom prst="rect">
            <a:avLst/>
          </a:prstGeom>
        </p:spPr>
        <p:txBody>
          <a:body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une boucherie</a:t>
            </a:r>
          </a:p>
        </p:txBody>
      </p:sp>
      <p:sp>
        <p:nvSpPr>
          <p:cNvPr id="82" name="Shape 82"/>
          <p:cNvSpPr/>
          <p:nvPr>
            <p:ph type="body" idx="1"/>
          </p:nvPr>
        </p:nvSpPr>
        <p:spPr>
          <a:prstGeom prst="rect">
            <a:avLst/>
          </a:prstGeom>
        </p:spPr>
        <p:txBody>
          <a:bodyPr/>
          <a:lstStyle/>
          <a:p>
            <a:pPr lvl="0"/>
          </a:p>
        </p:txBody>
      </p:sp>
    </p:spTree>
  </p:cSld>
  <p:clrMapOvr>
    <a:masterClrMapping/>
  </p:clrMapOvr>
  <p:transition spd="fast" advClick="1">
    <p:push dir="l"/>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4" name="image.jpg"/>
          <p:cNvPicPr/>
          <p:nvPr/>
        </p:nvPicPr>
        <p:blipFill>
          <a:blip r:embed="rId2">
            <a:extLst/>
          </a:blip>
          <a:srcRect l="31035" t="0" r="31035" b="0"/>
          <a:stretch>
            <a:fillRect/>
          </a:stretch>
        </p:blipFill>
        <p:spPr>
          <a:xfrm>
            <a:off x="6654800" y="419100"/>
            <a:ext cx="5588000" cy="8648700"/>
          </a:xfrm>
          <a:prstGeom prst="rect">
            <a:avLst/>
          </a:prstGeom>
          <a:ln w="25400">
            <a:miter lim="400000"/>
          </a:ln>
          <a:effectLst>
            <a:outerShdw sx="100000" sy="100000" kx="0" ky="0" algn="b" rotWithShape="0" blurRad="254000" dist="127000" dir="5400000">
              <a:srgbClr val="000000">
                <a:alpha val="70000"/>
              </a:srgbClr>
            </a:outerShdw>
          </a:effectLst>
        </p:spPr>
      </p:pic>
      <p:sp>
        <p:nvSpPr>
          <p:cNvPr id="85" name="Shape 85"/>
          <p:cNvSpPr/>
          <p:nvPr>
            <p:ph type="title"/>
          </p:nvPr>
        </p:nvSpPr>
        <p:spPr>
          <a:prstGeom prst="rect">
            <a:avLst/>
          </a:prstGeom>
        </p:spPr>
        <p:txBody>
          <a:body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une boulangerie</a:t>
            </a:r>
          </a:p>
        </p:txBody>
      </p:sp>
      <p:sp>
        <p:nvSpPr>
          <p:cNvPr id="86" name="Shape 86"/>
          <p:cNvSpPr/>
          <p:nvPr>
            <p:ph type="body" idx="1"/>
          </p:nvPr>
        </p:nvSpPr>
        <p:spPr>
          <a:prstGeom prst="rect">
            <a:avLst/>
          </a:prstGeom>
        </p:spPr>
        <p:txBody>
          <a:bodyPr/>
          <a:lstStyle/>
          <a:p>
            <a:pPr lvl="0"/>
          </a:p>
        </p:txBody>
      </p:sp>
    </p:spTree>
  </p:cSld>
  <p:clrMapOvr>
    <a:masterClrMapping/>
  </p:clrMapOvr>
  <p:transition spd="fast" advClick="1">
    <p:push dir="l"/>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8" name="image.jpg"/>
          <p:cNvPicPr/>
          <p:nvPr/>
        </p:nvPicPr>
        <p:blipFill>
          <a:blip r:embed="rId2">
            <a:extLst/>
          </a:blip>
          <a:srcRect l="22347" t="0" r="22347" b="0"/>
          <a:stretch>
            <a:fillRect/>
          </a:stretch>
        </p:blipFill>
        <p:spPr>
          <a:xfrm>
            <a:off x="6654800" y="419100"/>
            <a:ext cx="5588000" cy="8648700"/>
          </a:xfrm>
          <a:prstGeom prst="rect">
            <a:avLst/>
          </a:prstGeom>
          <a:ln w="25400">
            <a:miter lim="400000"/>
          </a:ln>
          <a:effectLst>
            <a:outerShdw sx="100000" sy="100000" kx="0" ky="0" algn="b" rotWithShape="0" blurRad="254000" dist="127000" dir="5400000">
              <a:srgbClr val="000000">
                <a:alpha val="70000"/>
              </a:srgbClr>
            </a:outerShdw>
          </a:effectLst>
        </p:spPr>
      </p:pic>
      <p:sp>
        <p:nvSpPr>
          <p:cNvPr id="89" name="Shape 89"/>
          <p:cNvSpPr/>
          <p:nvPr>
            <p:ph type="title"/>
          </p:nvPr>
        </p:nvSpPr>
        <p:spPr>
          <a:prstGeom prst="rect">
            <a:avLst/>
          </a:prstGeom>
        </p:spPr>
        <p:txBody>
          <a:body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une charcuterie</a:t>
            </a:r>
          </a:p>
        </p:txBody>
      </p:sp>
      <p:sp>
        <p:nvSpPr>
          <p:cNvPr id="90" name="Shape 90"/>
          <p:cNvSpPr/>
          <p:nvPr>
            <p:ph type="body" idx="1"/>
          </p:nvPr>
        </p:nvSpPr>
        <p:spPr>
          <a:prstGeom prst="rect">
            <a:avLst/>
          </a:prstGeom>
        </p:spPr>
        <p:txBody>
          <a:bodyPr/>
          <a:lstStyle/>
          <a:p>
            <a:pPr lvl="0"/>
          </a:p>
        </p:txBody>
      </p:sp>
    </p:spTree>
  </p:cSld>
  <p:clrMapOvr>
    <a:masterClrMapping/>
  </p:clrMapOvr>
  <p:transition spd="fast" advClick="1">
    <p:push dir="l"/>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2" name="image.jpg"/>
          <p:cNvPicPr/>
          <p:nvPr/>
        </p:nvPicPr>
        <p:blipFill>
          <a:blip r:embed="rId2">
            <a:extLst/>
          </a:blip>
          <a:srcRect l="6870" t="0" r="6870" b="0"/>
          <a:stretch>
            <a:fillRect/>
          </a:stretch>
        </p:blipFill>
        <p:spPr>
          <a:xfrm>
            <a:off x="6654800" y="419100"/>
            <a:ext cx="5588000" cy="8648700"/>
          </a:xfrm>
          <a:prstGeom prst="rect">
            <a:avLst/>
          </a:prstGeom>
          <a:ln w="25400">
            <a:miter lim="400000"/>
          </a:ln>
          <a:effectLst>
            <a:outerShdw sx="100000" sy="100000" kx="0" ky="0" algn="b" rotWithShape="0" blurRad="254000" dist="127000" dir="5400000">
              <a:srgbClr val="000000">
                <a:alpha val="70000"/>
              </a:srgbClr>
            </a:outerShdw>
          </a:effectLst>
        </p:spPr>
      </p:pic>
      <p:sp>
        <p:nvSpPr>
          <p:cNvPr id="93" name="Shape 93"/>
          <p:cNvSpPr/>
          <p:nvPr>
            <p:ph type="title"/>
          </p:nvPr>
        </p:nvSpPr>
        <p:spPr>
          <a:prstGeom prst="rect">
            <a:avLst/>
          </a:prstGeom>
        </p:spPr>
        <p:txBody>
          <a:body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un(e) commerçant </a:t>
            </a:r>
          </a:p>
        </p:txBody>
      </p:sp>
      <p:sp>
        <p:nvSpPr>
          <p:cNvPr id="94" name="Shape 94"/>
          <p:cNvSpPr/>
          <p:nvPr>
            <p:ph type="body" idx="1"/>
          </p:nvPr>
        </p:nvSpPr>
        <p:spPr>
          <a:prstGeom prst="rect">
            <a:avLst/>
          </a:prstGeom>
        </p:spPr>
        <p:txBody>
          <a:bodyPr/>
          <a:lstStyle/>
          <a:p>
            <a:pPr lvl="0"/>
          </a:p>
        </p:txBody>
      </p:sp>
    </p:spTree>
  </p:cSld>
  <p:clrMapOvr>
    <a:masterClrMapping/>
  </p:clrMapOvr>
  <p:transition spd="fast" advClick="1">
    <p:push dir="l"/>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6" name="image.png"/>
          <p:cNvPicPr/>
          <p:nvPr/>
        </p:nvPicPr>
        <p:blipFill>
          <a:blip r:embed="rId2">
            <a:extLst/>
          </a:blip>
          <a:srcRect l="28502" t="0" r="28502" b="0"/>
          <a:stretch>
            <a:fillRect/>
          </a:stretch>
        </p:blipFill>
        <p:spPr>
          <a:xfrm>
            <a:off x="6654800" y="419100"/>
            <a:ext cx="5588000" cy="8648700"/>
          </a:xfrm>
          <a:prstGeom prst="rect">
            <a:avLst/>
          </a:prstGeom>
          <a:ln w="25400">
            <a:miter lim="400000"/>
          </a:ln>
          <a:effectLst>
            <a:outerShdw sx="100000" sy="100000" kx="0" ky="0" algn="b" rotWithShape="0" blurRad="254000" dist="127000" dir="5400000">
              <a:srgbClr val="000000">
                <a:alpha val="70000"/>
              </a:srgbClr>
            </a:outerShdw>
          </a:effectLst>
        </p:spPr>
      </p:pic>
      <p:sp>
        <p:nvSpPr>
          <p:cNvPr id="97" name="Shape 97"/>
          <p:cNvSpPr/>
          <p:nvPr>
            <p:ph type="title"/>
          </p:nvPr>
        </p:nvSpPr>
        <p:spPr>
          <a:prstGeom prst="rect">
            <a:avLst/>
          </a:prstGeom>
        </p:spPr>
        <p:txBody>
          <a:body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un kilo(gramme)</a:t>
            </a:r>
          </a:p>
        </p:txBody>
      </p:sp>
      <p:sp>
        <p:nvSpPr>
          <p:cNvPr id="98" name="Shape 98"/>
          <p:cNvSpPr/>
          <p:nvPr>
            <p:ph type="body" idx="1"/>
          </p:nvPr>
        </p:nvSpPr>
        <p:spPr>
          <a:prstGeom prst="rect">
            <a:avLst/>
          </a:prstGeom>
        </p:spPr>
        <p:txBody>
          <a:bodyPr/>
          <a:lstStyle/>
          <a:p>
            <a:pPr lvl="0"/>
          </a:p>
        </p:txBody>
      </p:sp>
    </p:spTree>
  </p:cSld>
  <p:clrMapOvr>
    <a:masterClrMapping/>
  </p:clrMapOvr>
  <p:transition spd="fast" advClick="1">
    <p:push dir="l"/>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title"/>
          </p:nvPr>
        </p:nvSpPr>
        <p:spPr>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There are two ways to compare things:</a:t>
            </a:r>
          </a:p>
        </p:txBody>
      </p:sp>
      <p:sp>
        <p:nvSpPr>
          <p:cNvPr id="36" name="Shape 36"/>
          <p:cNvSpPr/>
          <p:nvPr>
            <p:ph type="body" idx="1"/>
          </p:nvPr>
        </p:nvSpPr>
        <p:spPr>
          <a:prstGeom prst="rect">
            <a:avLst/>
          </a:prstGeom>
        </p:spPr>
        <p:txBody>
          <a:bodyPr/>
          <a:lstStyle/>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Mais (the easy one)</a:t>
            </a:r>
            <a:endParaRPr sz="3400">
              <a:solidFill>
                <a:srgbClr val="EBEBEB"/>
              </a:solidFill>
              <a:effectLst>
                <a:outerShdw sx="100000" sy="100000" kx="0" ky="0" algn="b" rotWithShape="0" blurRad="50800" dist="25400" dir="5400000">
                  <a:srgbClr val="000000"/>
                </a:outerShdw>
              </a:effectLst>
            </a:endParaRPr>
          </a:p>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Using a comparative sentence</a:t>
            </a:r>
          </a:p>
        </p:txBody>
      </p:sp>
    </p:spTree>
  </p:cSld>
  <p:clrMapOvr>
    <a:masterClrMapping/>
  </p:clrMapOvr>
  <p:transition spd="fast" advClick="1">
    <p:push dir="l"/>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0" name="image.jpg"/>
          <p:cNvPicPr/>
          <p:nvPr/>
        </p:nvPicPr>
        <p:blipFill>
          <a:blip r:embed="rId2">
            <a:extLst/>
          </a:blip>
          <a:srcRect l="26538" t="0" r="26538" b="0"/>
          <a:stretch>
            <a:fillRect/>
          </a:stretch>
        </p:blipFill>
        <p:spPr>
          <a:xfrm>
            <a:off x="6654800" y="419100"/>
            <a:ext cx="5588000" cy="8648700"/>
          </a:xfrm>
          <a:prstGeom prst="rect">
            <a:avLst/>
          </a:prstGeom>
          <a:ln w="25400">
            <a:miter lim="400000"/>
          </a:ln>
          <a:effectLst>
            <a:outerShdw sx="100000" sy="100000" kx="0" ky="0" algn="b" rotWithShape="0" blurRad="254000" dist="127000" dir="5400000">
              <a:srgbClr val="000000">
                <a:alpha val="70000"/>
              </a:srgbClr>
            </a:outerShdw>
          </a:effectLst>
        </p:spPr>
      </p:pic>
      <p:sp>
        <p:nvSpPr>
          <p:cNvPr id="101" name="Shape 101"/>
          <p:cNvSpPr/>
          <p:nvPr>
            <p:ph type="title"/>
          </p:nvPr>
        </p:nvSpPr>
        <p:spPr>
          <a:prstGeom prst="rect">
            <a:avLst/>
          </a:prstGeom>
        </p:spPr>
        <p:txBody>
          <a:body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une pâtisserie</a:t>
            </a:r>
          </a:p>
        </p:txBody>
      </p:sp>
      <p:sp>
        <p:nvSpPr>
          <p:cNvPr id="102" name="Shape 102"/>
          <p:cNvSpPr/>
          <p:nvPr>
            <p:ph type="body" idx="1"/>
          </p:nvPr>
        </p:nvSpPr>
        <p:spPr>
          <a:prstGeom prst="rect">
            <a:avLst/>
          </a:prstGeom>
        </p:spPr>
        <p:txBody>
          <a:bodyPr/>
          <a:lstStyle/>
          <a:p>
            <a:pPr lvl="0"/>
          </a:p>
        </p:txBody>
      </p:sp>
    </p:spTree>
  </p:cSld>
  <p:clrMapOvr>
    <a:masterClrMapping/>
  </p:clrMapOvr>
  <p:transition spd="fast" advClick="1">
    <p:push dir="l"/>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4" name="image.jpg"/>
          <p:cNvPicPr/>
          <p:nvPr/>
        </p:nvPicPr>
        <p:blipFill>
          <a:blip r:embed="rId2">
            <a:extLst/>
          </a:blip>
          <a:srcRect l="28502" t="0" r="28502" b="0"/>
          <a:stretch>
            <a:fillRect/>
          </a:stretch>
        </p:blipFill>
        <p:spPr>
          <a:xfrm>
            <a:off x="6654800" y="419100"/>
            <a:ext cx="5588000" cy="8648700"/>
          </a:xfrm>
          <a:prstGeom prst="rect">
            <a:avLst/>
          </a:prstGeom>
          <a:ln w="25400">
            <a:miter lim="400000"/>
          </a:ln>
          <a:effectLst>
            <a:outerShdw sx="100000" sy="100000" kx="0" ky="0" algn="b" rotWithShape="0" blurRad="254000" dist="127000" dir="5400000">
              <a:srgbClr val="000000">
                <a:alpha val="70000"/>
              </a:srgbClr>
            </a:outerShdw>
          </a:effectLst>
        </p:spPr>
      </p:pic>
      <p:sp>
        <p:nvSpPr>
          <p:cNvPr id="105" name="Shape 105"/>
          <p:cNvSpPr/>
          <p:nvPr>
            <p:ph type="title"/>
          </p:nvPr>
        </p:nvSpPr>
        <p:spPr>
          <a:prstGeom prst="rect">
            <a:avLst/>
          </a:prstGeom>
        </p:spPr>
        <p:txBody>
          <a:body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une poissonnerie</a:t>
            </a:r>
          </a:p>
        </p:txBody>
      </p:sp>
      <p:sp>
        <p:nvSpPr>
          <p:cNvPr id="106" name="Shape 106"/>
          <p:cNvSpPr/>
          <p:nvPr>
            <p:ph type="body" idx="1"/>
          </p:nvPr>
        </p:nvSpPr>
        <p:spPr>
          <a:prstGeom prst="rect">
            <a:avLst/>
          </a:prstGeom>
        </p:spPr>
        <p:txBody>
          <a:bodyPr/>
          <a:lstStyle/>
          <a:p>
            <a:pPr lvl="0"/>
          </a:p>
        </p:txBody>
      </p:sp>
    </p:spTree>
  </p:cSld>
  <p:clrMapOvr>
    <a:masterClrMapping/>
  </p:clrMapOvr>
  <p:transition spd="fast" advClick="1">
    <p:push dir="l"/>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Mais</a:t>
            </a:r>
          </a:p>
        </p:txBody>
      </p:sp>
      <p:sp>
        <p:nvSpPr>
          <p:cNvPr id="39" name="Shape 39"/>
          <p:cNvSpPr/>
          <p:nvPr>
            <p:ph type="body" idx="1"/>
          </p:nvPr>
        </p:nvSpPr>
        <p:spPr>
          <a:prstGeom prst="rect">
            <a:avLst/>
          </a:prstGeom>
        </p:spPr>
        <p:txBody>
          <a:bodyPr/>
          <a:lstStyle/>
          <a:p>
            <a:pPr lvl="0" marL="394208" indent="-394208" defTabSz="566674">
              <a:spcBef>
                <a:spcPts val="4000"/>
              </a:spcBef>
              <a:defRPr sz="1800">
                <a:solidFill>
                  <a:srgbClr val="000000"/>
                </a:solidFill>
                <a:effectLst/>
              </a:defRPr>
            </a:pPr>
            <a:r>
              <a:rPr sz="3298">
                <a:solidFill>
                  <a:srgbClr val="EBEBEB"/>
                </a:solidFill>
                <a:effectLst>
                  <a:outerShdw sx="100000" sy="100000" kx="0" ky="0" algn="b" rotWithShape="0" blurRad="49276" dist="24638" dir="5400000">
                    <a:srgbClr val="000000"/>
                  </a:outerShdw>
                </a:effectLst>
              </a:rPr>
              <a:t>Pick an object and describe it.  Let’s start with « le pain »</a:t>
            </a:r>
            <a:endParaRPr sz="3298">
              <a:solidFill>
                <a:srgbClr val="EBEBEB"/>
              </a:solidFill>
              <a:effectLst>
                <a:outerShdw sx="100000" sy="100000" kx="0" ky="0" algn="b" rotWithShape="0" blurRad="49276" dist="24638" dir="5400000">
                  <a:srgbClr val="000000"/>
                </a:outerShdw>
              </a:effectLst>
            </a:endParaRPr>
          </a:p>
          <a:p>
            <a:pPr lvl="1" marL="788416" indent="-394208" defTabSz="566674">
              <a:spcBef>
                <a:spcPts val="4000"/>
              </a:spcBef>
              <a:defRPr sz="1800">
                <a:solidFill>
                  <a:srgbClr val="000000"/>
                </a:solidFill>
                <a:effectLst/>
              </a:defRPr>
            </a:pPr>
            <a:r>
              <a:rPr sz="3298">
                <a:solidFill>
                  <a:srgbClr val="EBEBEB"/>
                </a:solidFill>
                <a:effectLst>
                  <a:outerShdw sx="100000" sy="100000" kx="0" ky="0" algn="b" rotWithShape="0" blurRad="49276" dist="24638" dir="5400000">
                    <a:srgbClr val="000000"/>
                  </a:outerShdw>
                </a:effectLst>
              </a:rPr>
              <a:t>Le pain est </a:t>
            </a:r>
            <a:r>
              <a:rPr sz="3298" u="sng">
                <a:solidFill>
                  <a:srgbClr val="EBEBEB"/>
                </a:solidFill>
                <a:effectLst>
                  <a:outerShdw sx="100000" sy="100000" kx="0" ky="0" algn="b" rotWithShape="0" blurRad="49276" dist="24638" dir="5400000">
                    <a:srgbClr val="000000"/>
                  </a:outerShdw>
                </a:effectLst>
              </a:rPr>
              <a:t>grand </a:t>
            </a:r>
            <a:endParaRPr sz="3298" u="sng">
              <a:solidFill>
                <a:srgbClr val="EBEBEB"/>
              </a:solidFill>
              <a:effectLst>
                <a:outerShdw sx="100000" sy="100000" kx="0" ky="0" algn="b" rotWithShape="0" blurRad="49276" dist="24638" dir="5400000">
                  <a:srgbClr val="000000"/>
                </a:outerShdw>
              </a:effectLst>
            </a:endParaRPr>
          </a:p>
          <a:p>
            <a:pPr lvl="0" marL="394208" indent="-394208" defTabSz="566674">
              <a:spcBef>
                <a:spcPts val="4000"/>
              </a:spcBef>
              <a:defRPr sz="1800">
                <a:solidFill>
                  <a:srgbClr val="000000"/>
                </a:solidFill>
                <a:effectLst/>
              </a:defRPr>
            </a:pPr>
            <a:r>
              <a:rPr sz="3298">
                <a:solidFill>
                  <a:srgbClr val="EBEBEB"/>
                </a:solidFill>
                <a:effectLst>
                  <a:outerShdw sx="100000" sy="100000" kx="0" ky="0" algn="b" rotWithShape="0" blurRad="49276" dist="24638" dir="5400000">
                    <a:srgbClr val="000000"/>
                  </a:outerShdw>
                </a:effectLst>
              </a:rPr>
              <a:t>Let’s describe a second item.  Let’s use « l’escargot »</a:t>
            </a:r>
            <a:endParaRPr sz="3298">
              <a:solidFill>
                <a:srgbClr val="EBEBEB"/>
              </a:solidFill>
              <a:effectLst>
                <a:outerShdw sx="100000" sy="100000" kx="0" ky="0" algn="b" rotWithShape="0" blurRad="49276" dist="24638" dir="5400000">
                  <a:srgbClr val="000000"/>
                </a:outerShdw>
              </a:effectLst>
            </a:endParaRPr>
          </a:p>
          <a:p>
            <a:pPr lvl="1" marL="788416" indent="-394208" defTabSz="566674">
              <a:spcBef>
                <a:spcPts val="4000"/>
              </a:spcBef>
              <a:defRPr sz="1800">
                <a:solidFill>
                  <a:srgbClr val="000000"/>
                </a:solidFill>
                <a:effectLst/>
              </a:defRPr>
            </a:pPr>
            <a:r>
              <a:rPr sz="3298">
                <a:solidFill>
                  <a:srgbClr val="EBEBEB"/>
                </a:solidFill>
                <a:effectLst>
                  <a:outerShdw sx="100000" sy="100000" kx="0" ky="0" algn="b" rotWithShape="0" blurRad="49276" dist="24638" dir="5400000">
                    <a:srgbClr val="000000"/>
                  </a:outerShdw>
                </a:effectLst>
              </a:rPr>
              <a:t>L’escargot est bon</a:t>
            </a:r>
            <a:endParaRPr sz="3298">
              <a:solidFill>
                <a:srgbClr val="EBEBEB"/>
              </a:solidFill>
              <a:effectLst>
                <a:outerShdw sx="100000" sy="100000" kx="0" ky="0" algn="b" rotWithShape="0" blurRad="49276" dist="24638" dir="5400000">
                  <a:srgbClr val="000000"/>
                </a:outerShdw>
              </a:effectLst>
            </a:endParaRPr>
          </a:p>
          <a:p>
            <a:pPr lvl="0" marL="394208" indent="-394208" defTabSz="566674">
              <a:spcBef>
                <a:spcPts val="4000"/>
              </a:spcBef>
              <a:defRPr sz="1800">
                <a:solidFill>
                  <a:srgbClr val="000000"/>
                </a:solidFill>
                <a:effectLst/>
              </a:defRPr>
            </a:pPr>
            <a:r>
              <a:rPr sz="3298">
                <a:solidFill>
                  <a:srgbClr val="EBEBEB"/>
                </a:solidFill>
                <a:effectLst>
                  <a:outerShdw sx="100000" sy="100000" kx="0" ky="0" algn="b" rotWithShape="0" blurRad="49276" dist="24638" dir="5400000">
                    <a:srgbClr val="000000"/>
                  </a:outerShdw>
                </a:effectLst>
              </a:rPr>
              <a:t>Let’s put them together using the word for but, or « mais. »</a:t>
            </a:r>
            <a:endParaRPr sz="3298">
              <a:solidFill>
                <a:srgbClr val="EBEBEB"/>
              </a:solidFill>
              <a:effectLst>
                <a:outerShdw sx="100000" sy="100000" kx="0" ky="0" algn="b" rotWithShape="0" blurRad="49276" dist="24638" dir="5400000">
                  <a:srgbClr val="000000"/>
                </a:outerShdw>
              </a:effectLst>
            </a:endParaRPr>
          </a:p>
          <a:p>
            <a:pPr lvl="1" marL="788416" indent="-394208" defTabSz="566674">
              <a:spcBef>
                <a:spcPts val="4000"/>
              </a:spcBef>
              <a:defRPr sz="1800">
                <a:solidFill>
                  <a:srgbClr val="000000"/>
                </a:solidFill>
                <a:effectLst/>
              </a:defRPr>
            </a:pPr>
            <a:r>
              <a:rPr sz="3298">
                <a:solidFill>
                  <a:srgbClr val="EBEBEB"/>
                </a:solidFill>
                <a:effectLst>
                  <a:outerShdw sx="100000" sy="100000" kx="0" ky="0" algn="b" rotWithShape="0" blurRad="49276" dist="24638" dir="5400000">
                    <a:srgbClr val="000000"/>
                  </a:outerShdw>
                </a:effectLst>
              </a:rPr>
              <a:t>Le pain est grand </a:t>
            </a:r>
            <a:r>
              <a:rPr sz="3298" u="sng">
                <a:solidFill>
                  <a:srgbClr val="EBEBEB"/>
                </a:solidFill>
                <a:effectLst>
                  <a:outerShdw sx="100000" sy="100000" kx="0" ky="0" algn="b" rotWithShape="0" blurRad="49276" dist="24638" dir="5400000">
                    <a:srgbClr val="000000"/>
                  </a:outerShdw>
                </a:effectLst>
              </a:rPr>
              <a:t>mais</a:t>
            </a:r>
            <a:r>
              <a:rPr sz="3298">
                <a:solidFill>
                  <a:srgbClr val="EBEBEB"/>
                </a:solidFill>
                <a:effectLst>
                  <a:outerShdw sx="100000" sy="100000" kx="0" ky="0" algn="b" rotWithShape="0" blurRad="49276" dist="24638" dir="5400000">
                    <a:srgbClr val="000000"/>
                  </a:outerShdw>
                </a:effectLst>
              </a:rPr>
              <a:t> l’escargot est bon.</a:t>
            </a:r>
          </a:p>
        </p:txBody>
      </p:sp>
    </p:spTree>
  </p:cSld>
  <p:clrMapOvr>
    <a:masterClrMapping/>
  </p:clrMapOvr>
  <p:transition spd="fast" advClick="1">
    <p:push dir="l"/>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title"/>
          </p:nvPr>
        </p:nvSpPr>
        <p:spPr>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The real way to do this:  Comparatives</a:t>
            </a:r>
          </a:p>
        </p:txBody>
      </p:sp>
      <p:sp>
        <p:nvSpPr>
          <p:cNvPr id="42" name="Shape 42"/>
          <p:cNvSpPr/>
          <p:nvPr>
            <p:ph type="body" idx="1"/>
          </p:nvPr>
        </p:nvSpPr>
        <p:spPr>
          <a:prstGeom prst="rect">
            <a:avLst/>
          </a:prstGeom>
        </p:spPr>
        <p:txBody>
          <a:bodyPr/>
          <a:lstStyle/>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Here’s the formula</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object+ is+ plus/moins +adj + que+ other object</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la carte +est +plus grande +que + le crayon</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le stylo +est+ moins grand + que + la trousse</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D4D60"/>
                </a:solidFill>
                <a:effectLst>
                  <a:outerShdw sx="100000" sy="100000" kx="0" ky="0" algn="b" rotWithShape="0" blurRad="50800" dist="25400" dir="5400000">
                    <a:srgbClr val="000000"/>
                  </a:outerShdw>
                </a:effectLst>
              </a:rPr>
              <a:t>La boulangerie est plus grande que la patisserie</a:t>
            </a:r>
          </a:p>
        </p:txBody>
      </p:sp>
    </p:spTree>
  </p:cSld>
  <p:clrMapOvr>
    <a:masterClrMapping/>
  </p:clrMapOvr>
  <p:transition spd="fast" advClick="1">
    <p:push dir="l"/>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p:nvPr>
        </p:nvSpPr>
        <p:spPr>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So, let’s try « the beef is bigger than the pork » </a:t>
            </a:r>
          </a:p>
        </p:txBody>
      </p:sp>
      <p:sp>
        <p:nvSpPr>
          <p:cNvPr id="45" name="Shape 45"/>
          <p:cNvSpPr/>
          <p:nvPr>
            <p:ph type="body" idx="1"/>
          </p:nvPr>
        </p:nvSpPr>
        <p:spPr>
          <a:prstGeom prst="rect">
            <a:avLst/>
          </a:prstGeom>
        </p:spPr>
        <p:txBody>
          <a:bodyPr/>
          <a:lstStyle/>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Object + is + plus/ moins + adj + que + other obj:</a:t>
            </a:r>
            <a:endParaRPr sz="3400">
              <a:solidFill>
                <a:srgbClr val="EBEBEB"/>
              </a:solidFill>
              <a:effectLst>
                <a:outerShdw sx="100000" sy="100000" kx="0" ky="0" algn="b" rotWithShape="0" blurRad="50800" dist="25400" dir="5400000">
                  <a:srgbClr val="000000"/>
                </a:outerShdw>
              </a:effectLst>
            </a:endParaRPr>
          </a:p>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Le boeuf + est+ plus + grand + que + le + porc</a:t>
            </a:r>
          </a:p>
        </p:txBody>
      </p:sp>
    </p:spTree>
  </p:cSld>
  <p:clrMapOvr>
    <a:masterClrMapping/>
  </p:clrMapOvr>
  <p:transition spd="fast" advClick="1">
    <p:push dir="l"/>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body" idx="1"/>
          </p:nvPr>
        </p:nvSpPr>
        <p:spPr>
          <a:prstGeom prst="rect">
            <a:avLst/>
          </a:prstGeom>
        </p:spPr>
        <p:txBody>
          <a:bodyPr/>
          <a:lstStyle/>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You are going to see vocabulary words.  Tell me the word you are about to see is bigger at Carrefour than at another store you know how to say.  For example:</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Le pain</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Le pain est plus grand à Carrefour que à la boulangérie.</a:t>
            </a:r>
            <a:endParaRPr sz="3400">
              <a:solidFill>
                <a:srgbClr val="EBEBEB"/>
              </a:solidFill>
              <a:effectLst>
                <a:outerShdw sx="100000" sy="100000" kx="0" ky="0" algn="b" rotWithShape="0" blurRad="50800" dist="25400" dir="5400000">
                  <a:srgbClr val="000000"/>
                </a:outerShdw>
              </a:effectLst>
            </a:endParaRPr>
          </a:p>
          <a:p>
            <a:pPr lvl="2">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The word for at is à</a:t>
            </a:r>
          </a:p>
        </p:txBody>
      </p:sp>
    </p:spTree>
  </p:cSld>
  <p:clrMapOvr>
    <a:masterClrMapping/>
  </p:clrMapOvr>
  <p:transition spd="fast" advClick="1">
    <p:push dir="l"/>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 name="image.png"/>
          <p:cNvPicPr/>
          <p:nvPr/>
        </p:nvPicPr>
        <p:blipFill>
          <a:blip r:embed="rId2">
            <a:extLst/>
          </a:blip>
          <a:srcRect l="15002" t="0" r="15002" b="0"/>
          <a:stretch>
            <a:fillRect/>
          </a:stretch>
        </p:blipFill>
        <p:spPr>
          <a:xfrm>
            <a:off x="6654800" y="419100"/>
            <a:ext cx="5588000" cy="8648700"/>
          </a:xfrm>
          <a:prstGeom prst="rect">
            <a:avLst/>
          </a:prstGeom>
          <a:ln w="25400">
            <a:miter lim="400000"/>
          </a:ln>
          <a:effectLst>
            <a:outerShdw sx="100000" sy="100000" kx="0" ky="0" algn="b" rotWithShape="0" blurRad="254000" dist="127000" dir="5400000">
              <a:srgbClr val="000000">
                <a:alpha val="70000"/>
              </a:srgbClr>
            </a:outerShdw>
          </a:effectLst>
        </p:spPr>
      </p:pic>
      <p:sp>
        <p:nvSpPr>
          <p:cNvPr id="50" name="Shape 50"/>
          <p:cNvSpPr/>
          <p:nvPr>
            <p:ph type="title"/>
          </p:nvPr>
        </p:nvSpPr>
        <p:spPr>
          <a:prstGeom prst="rect">
            <a:avLst/>
          </a:prstGeom>
        </p:spPr>
        <p:txBody>
          <a:body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une boîte de conserve</a:t>
            </a:r>
          </a:p>
        </p:txBody>
      </p:sp>
      <p:sp>
        <p:nvSpPr>
          <p:cNvPr id="51" name="Shape 51"/>
          <p:cNvSpPr/>
          <p:nvPr>
            <p:ph type="body" idx="1"/>
          </p:nvPr>
        </p:nvSpPr>
        <p:spPr>
          <a:prstGeom prst="rect">
            <a:avLst/>
          </a:prstGeom>
        </p:spPr>
        <p:txBody>
          <a:bodyPr/>
          <a:lstStyle/>
          <a:p>
            <a:pPr lvl="0"/>
          </a:p>
        </p:txBody>
      </p:sp>
    </p:spTree>
  </p:cSld>
  <p:clrMapOvr>
    <a:masterClrMapping/>
  </p:clrMapOvr>
  <p:transition spd="fast" advClick="1">
    <p:push dir="l"/>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3" name="image.png"/>
          <p:cNvPicPr/>
          <p:nvPr/>
        </p:nvPicPr>
        <p:blipFill>
          <a:blip r:embed="rId2">
            <a:extLst/>
          </a:blip>
          <a:srcRect l="27337" t="0" r="27337" b="0"/>
          <a:stretch>
            <a:fillRect/>
          </a:stretch>
        </p:blipFill>
        <p:spPr>
          <a:xfrm>
            <a:off x="6654800" y="419100"/>
            <a:ext cx="5588000" cy="8648700"/>
          </a:xfrm>
          <a:prstGeom prst="rect">
            <a:avLst/>
          </a:prstGeom>
          <a:ln w="25400">
            <a:miter lim="400000"/>
          </a:ln>
          <a:effectLst>
            <a:outerShdw sx="100000" sy="100000" kx="0" ky="0" algn="b" rotWithShape="0" blurRad="254000" dist="127000" dir="5400000">
              <a:srgbClr val="000000">
                <a:alpha val="70000"/>
              </a:srgbClr>
            </a:outerShdw>
          </a:effectLst>
        </p:spPr>
      </p:pic>
      <p:sp>
        <p:nvSpPr>
          <p:cNvPr id="54" name="Shape 54"/>
          <p:cNvSpPr/>
          <p:nvPr>
            <p:ph type="title"/>
          </p:nvPr>
        </p:nvSpPr>
        <p:spPr>
          <a:prstGeom prst="rect">
            <a:avLst/>
          </a:prstGeom>
        </p:spPr>
        <p:txBody>
          <a:body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la crème</a:t>
            </a:r>
          </a:p>
        </p:txBody>
      </p:sp>
      <p:sp>
        <p:nvSpPr>
          <p:cNvPr id="55" name="Shape 55"/>
          <p:cNvSpPr/>
          <p:nvPr>
            <p:ph type="body" idx="1"/>
          </p:nvPr>
        </p:nvSpPr>
        <p:spPr>
          <a:prstGeom prst="rect">
            <a:avLst/>
          </a:prstGeom>
        </p:spPr>
        <p:txBody>
          <a:bodyPr/>
          <a:lstStyle/>
          <a:p>
            <a:pPr lvl="0"/>
          </a:p>
        </p:txBody>
      </p:sp>
    </p:spTree>
  </p:cSld>
  <p:clrMapOvr>
    <a:masterClrMapping/>
  </p:clrMapOvr>
  <p:transition spd="fast" advClick="1">
    <p:push dir="l"/>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 name="image.png"/>
          <p:cNvPicPr/>
          <p:nvPr/>
        </p:nvPicPr>
        <p:blipFill>
          <a:blip r:embed="rId2">
            <a:extLst/>
          </a:blip>
          <a:srcRect l="32359" t="0" r="32359" b="0"/>
          <a:stretch>
            <a:fillRect/>
          </a:stretch>
        </p:blipFill>
        <p:spPr>
          <a:xfrm>
            <a:off x="6654800" y="419100"/>
            <a:ext cx="5588000" cy="8648700"/>
          </a:xfrm>
          <a:prstGeom prst="rect">
            <a:avLst/>
          </a:prstGeom>
          <a:ln w="25400">
            <a:miter lim="400000"/>
          </a:ln>
          <a:effectLst>
            <a:outerShdw sx="100000" sy="100000" kx="0" ky="0" algn="b" rotWithShape="0" blurRad="254000" dist="127000" dir="5400000">
              <a:srgbClr val="000000">
                <a:alpha val="70000"/>
              </a:srgbClr>
            </a:outerShdw>
          </a:effectLst>
        </p:spPr>
      </p:pic>
      <p:sp>
        <p:nvSpPr>
          <p:cNvPr id="58" name="Shape 58"/>
          <p:cNvSpPr/>
          <p:nvPr>
            <p:ph type="title"/>
          </p:nvPr>
        </p:nvSpPr>
        <p:spPr>
          <a:prstGeom prst="rect">
            <a:avLst/>
          </a:prstGeom>
        </p:spPr>
        <p:txBody>
          <a:body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la mayonnaise</a:t>
            </a:r>
          </a:p>
        </p:txBody>
      </p:sp>
      <p:sp>
        <p:nvSpPr>
          <p:cNvPr id="59" name="Shape 59"/>
          <p:cNvSpPr/>
          <p:nvPr>
            <p:ph type="body" idx="1"/>
          </p:nvPr>
        </p:nvSpPr>
        <p:spPr>
          <a:prstGeom prst="rect">
            <a:avLst/>
          </a:prstGeom>
        </p:spPr>
        <p:txBody>
          <a:bodyPr/>
          <a:lstStyle/>
          <a:p>
            <a:pPr lvl="0"/>
          </a:p>
        </p:txBody>
      </p:sp>
    </p:spTree>
  </p:cSld>
  <p:clrMapOvr>
    <a:masterClrMapping/>
  </p:clrMapOvr>
  <p:transition spd="fast" advClick="1">
    <p:push dir="l"/>
  </p:transition>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2">
  <a:themeElements>
    <a:clrScheme name="New_Template2">
      <a:dk1>
        <a:srgbClr val="C000EB"/>
      </a:dk1>
      <a:lt1>
        <a:srgbClr val="EBEBEB"/>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2">
  <a:themeElements>
    <a:clrScheme name="New_Template2">
      <a:dk1>
        <a:srgbClr val="000000"/>
      </a:dk1>
      <a:lt1>
        <a:srgbClr val="FFFFFF"/>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