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1" r:id="rId6"/>
    <p:sldId id="258" r:id="rId7"/>
    <p:sldId id="260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CAD-F717-48EB-A77D-5BDA3C20D16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5A6D-2E63-4CE2-BB76-F67F21DEC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9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CAD-F717-48EB-A77D-5BDA3C20D16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5A6D-2E63-4CE2-BB76-F67F21DEC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2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CAD-F717-48EB-A77D-5BDA3C20D16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5A6D-2E63-4CE2-BB76-F67F21DEC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7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CAD-F717-48EB-A77D-5BDA3C20D16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5A6D-2E63-4CE2-BB76-F67F21DEC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CAD-F717-48EB-A77D-5BDA3C20D16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5A6D-2E63-4CE2-BB76-F67F21DEC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CAD-F717-48EB-A77D-5BDA3C20D16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5A6D-2E63-4CE2-BB76-F67F21DEC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2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CAD-F717-48EB-A77D-5BDA3C20D16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5A6D-2E63-4CE2-BB76-F67F21DEC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9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CAD-F717-48EB-A77D-5BDA3C20D16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5A6D-2E63-4CE2-BB76-F67F21DEC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8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CAD-F717-48EB-A77D-5BDA3C20D16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5A6D-2E63-4CE2-BB76-F67F21DEC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6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CAD-F717-48EB-A77D-5BDA3C20D16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5A6D-2E63-4CE2-BB76-F67F21DEC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6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CAD-F717-48EB-A77D-5BDA3C20D16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5A6D-2E63-4CE2-BB76-F67F21DEC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4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ECCAD-F717-48EB-A77D-5BDA3C20D16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55A6D-2E63-4CE2-BB76-F67F21DEC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1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dreference.com/fren/o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Connector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not every connector word, but some of the most common and how to use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3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as « 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en-US" dirty="0" smtClean="0"/>
              <a:t>____”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(she is so tall!)</a:t>
            </a:r>
          </a:p>
          <a:p>
            <a:endParaRPr lang="en-US" dirty="0"/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mechant</a:t>
            </a:r>
            <a:r>
              <a:rPr lang="en-US" dirty="0" smtClean="0"/>
              <a:t> (he is so mean!)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03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say ‘that?’  Look at the qui, que, </a:t>
            </a:r>
            <a:r>
              <a:rPr lang="en-US" dirty="0" err="1" smtClean="0"/>
              <a:t>dont</a:t>
            </a:r>
            <a:r>
              <a:rPr lang="en-US" dirty="0" smtClean="0"/>
              <a:t> </a:t>
            </a:r>
            <a:r>
              <a:rPr lang="en-US" dirty="0" err="1" smtClean="0"/>
              <a:t>powerpoints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Qui:  ‘that’ when there’s no subject after</a:t>
            </a:r>
          </a:p>
          <a:p>
            <a:pPr lvl="1"/>
            <a:r>
              <a:rPr lang="en-US" dirty="0" err="1" smtClean="0"/>
              <a:t>Voici</a:t>
            </a:r>
            <a:r>
              <a:rPr lang="en-US" dirty="0" smtClean="0"/>
              <a:t> la tarte 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. (Here is the pie that is big)</a:t>
            </a:r>
          </a:p>
          <a:p>
            <a:pPr lvl="1"/>
            <a:endParaRPr lang="en-US" dirty="0"/>
          </a:p>
          <a:p>
            <a:r>
              <a:rPr lang="en-US" dirty="0" smtClean="0"/>
              <a:t>Que: 2 subjects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regarde</a:t>
            </a:r>
            <a:r>
              <a:rPr lang="en-US" dirty="0" smtClean="0"/>
              <a:t> la tarte que </a:t>
            </a:r>
            <a:r>
              <a:rPr lang="en-US" dirty="0" err="1" smtClean="0"/>
              <a:t>il</a:t>
            </a:r>
            <a:r>
              <a:rPr lang="en-US" dirty="0" smtClean="0"/>
              <a:t> a </a:t>
            </a:r>
            <a:r>
              <a:rPr lang="en-US" dirty="0" err="1" smtClean="0"/>
              <a:t>acheté</a:t>
            </a:r>
            <a:r>
              <a:rPr lang="en-US" dirty="0" smtClean="0"/>
              <a:t>.</a:t>
            </a:r>
          </a:p>
          <a:p>
            <a:pPr lvl="2"/>
            <a:r>
              <a:rPr lang="fr-FR" dirty="0" err="1" smtClean="0"/>
              <a:t>He’s</a:t>
            </a:r>
            <a:r>
              <a:rPr lang="fr-FR" dirty="0" smtClean="0"/>
              <a:t> </a:t>
            </a:r>
            <a:r>
              <a:rPr lang="fr-FR" dirty="0" err="1" smtClean="0"/>
              <a:t>looking</a:t>
            </a:r>
            <a:r>
              <a:rPr lang="fr-FR" dirty="0" smtClean="0"/>
              <a:t> at the pie </a:t>
            </a:r>
            <a:r>
              <a:rPr lang="fr-FR" i="1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bought</a:t>
            </a:r>
            <a:r>
              <a:rPr lang="fr-FR" dirty="0" smtClean="0"/>
              <a:t>.</a:t>
            </a:r>
          </a:p>
          <a:p>
            <a:r>
              <a:rPr lang="fr-FR" dirty="0" smtClean="0"/>
              <a:t>Dont:  certain expressions, </a:t>
            </a:r>
            <a:r>
              <a:rPr lang="fr-FR" dirty="0" err="1" smtClean="0"/>
              <a:t>you</a:t>
            </a:r>
            <a:r>
              <a:rPr lang="fr-FR" dirty="0" smtClean="0"/>
              <a:t> have a </a:t>
            </a:r>
            <a:r>
              <a:rPr lang="fr-FR" dirty="0" err="1" smtClean="0"/>
              <a:t>sheet</a:t>
            </a:r>
            <a:r>
              <a:rPr lang="fr-FR" dirty="0" smtClean="0"/>
              <a:t> of </a:t>
            </a:r>
            <a:r>
              <a:rPr lang="fr-FR" dirty="0" err="1" smtClean="0"/>
              <a:t>those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1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easy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Et: and</a:t>
            </a:r>
          </a:p>
          <a:p>
            <a:r>
              <a:rPr lang="en-US" dirty="0" err="1" smtClean="0"/>
              <a:t>Mais</a:t>
            </a:r>
            <a:r>
              <a:rPr lang="en-US" dirty="0" smtClean="0"/>
              <a:t>: but</a:t>
            </a:r>
          </a:p>
          <a:p>
            <a:r>
              <a:rPr lang="en-US" dirty="0" err="1" smtClean="0"/>
              <a:t>Parce</a:t>
            </a:r>
            <a:r>
              <a:rPr lang="en-US" dirty="0" smtClean="0"/>
              <a:t> que: because</a:t>
            </a:r>
          </a:p>
          <a:p>
            <a:r>
              <a:rPr lang="en-US" dirty="0" smtClean="0"/>
              <a:t>A cause de: because of</a:t>
            </a:r>
          </a:p>
          <a:p>
            <a:r>
              <a:rPr lang="en-US" dirty="0" smtClean="0"/>
              <a:t>Car: for (for he’s a jolly good fellow)</a:t>
            </a:r>
          </a:p>
          <a:p>
            <a:r>
              <a:rPr lang="en-US" dirty="0" smtClean="0"/>
              <a:t>O</a:t>
            </a:r>
            <a:r>
              <a:rPr lang="fr-FR" dirty="0" smtClean="0"/>
              <a:t>ù: </a:t>
            </a:r>
            <a:r>
              <a:rPr lang="fr-FR" dirty="0" err="1" smtClean="0"/>
              <a:t>where</a:t>
            </a:r>
            <a:endParaRPr lang="fr-FR" dirty="0" smtClean="0"/>
          </a:p>
          <a:p>
            <a:r>
              <a:rPr lang="fr-FR" dirty="0" smtClean="0"/>
              <a:t>Or: but, </a:t>
            </a:r>
            <a:r>
              <a:rPr lang="fr-FR" dirty="0" err="1" smtClean="0"/>
              <a:t>yet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sz="2400" dirty="0" smtClean="0"/>
              <a:t>(</a:t>
            </a:r>
            <a:r>
              <a:rPr lang="fr-FR" sz="2400" dirty="0" smtClean="0">
                <a:hlinkClick r:id="rId2"/>
              </a:rPr>
              <a:t>http://www.wordreference.com/fren/or</a:t>
            </a:r>
            <a:r>
              <a:rPr lang="fr-FR" sz="2400" dirty="0" smtClean="0"/>
              <a:t>)</a:t>
            </a:r>
          </a:p>
          <a:p>
            <a:r>
              <a:rPr lang="en-US" dirty="0" err="1" smtClean="0"/>
              <a:t>Donc</a:t>
            </a:r>
            <a:r>
              <a:rPr lang="en-US" dirty="0" smtClean="0"/>
              <a:t>: therefore</a:t>
            </a:r>
          </a:p>
          <a:p>
            <a:r>
              <a:rPr lang="en-US" dirty="0" err="1" smtClean="0"/>
              <a:t>Quand</a:t>
            </a:r>
            <a:r>
              <a:rPr lang="en-US" dirty="0" smtClean="0"/>
              <a:t>: when</a:t>
            </a:r>
          </a:p>
          <a:p>
            <a:r>
              <a:rPr lang="en-US" dirty="0" smtClean="0"/>
              <a:t>Que: when used as ‘that’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6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easy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Lorsque</a:t>
            </a:r>
            <a:r>
              <a:rPr lang="en-US" dirty="0" smtClean="0"/>
              <a:t>: when</a:t>
            </a:r>
          </a:p>
          <a:p>
            <a:r>
              <a:rPr lang="en-US" dirty="0" err="1" smtClean="0"/>
              <a:t>Comme</a:t>
            </a:r>
            <a:r>
              <a:rPr lang="en-US" dirty="0" smtClean="0"/>
              <a:t>: as/like (je mange </a:t>
            </a:r>
            <a:r>
              <a:rPr lang="en-US" dirty="0" err="1" smtClean="0"/>
              <a:t>comme</a:t>
            </a:r>
            <a:r>
              <a:rPr lang="en-US" dirty="0" smtClean="0"/>
              <a:t> un ours, I eat like a bear)</a:t>
            </a:r>
          </a:p>
          <a:p>
            <a:r>
              <a:rPr lang="fr-FR" dirty="0" smtClean="0"/>
              <a:t>Ainsi: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endParaRPr lang="fr-FR" dirty="0" smtClean="0"/>
          </a:p>
          <a:p>
            <a:r>
              <a:rPr lang="fr-FR" dirty="0" smtClean="0"/>
              <a:t>Cependant: </a:t>
            </a:r>
            <a:r>
              <a:rPr lang="fr-FR" dirty="0" err="1" smtClean="0"/>
              <a:t>however</a:t>
            </a:r>
            <a:endParaRPr lang="fr-FR" dirty="0" smtClean="0"/>
          </a:p>
          <a:p>
            <a:r>
              <a:rPr lang="fr-FR" dirty="0" smtClean="0"/>
              <a:t>Néanmoins: </a:t>
            </a:r>
            <a:r>
              <a:rPr lang="fr-FR" dirty="0" err="1" smtClean="0"/>
              <a:t>nonetheless</a:t>
            </a:r>
            <a:endParaRPr lang="fr-FR" dirty="0" smtClean="0"/>
          </a:p>
          <a:p>
            <a:r>
              <a:rPr lang="fr-FR" dirty="0" smtClean="0"/>
              <a:t>Toutefois: </a:t>
            </a:r>
            <a:r>
              <a:rPr lang="fr-FR" dirty="0" err="1" smtClean="0"/>
              <a:t>always</a:t>
            </a:r>
            <a:endParaRPr lang="fr-FR" dirty="0" smtClean="0"/>
          </a:p>
          <a:p>
            <a:r>
              <a:rPr lang="fr-FR" dirty="0" smtClean="0"/>
              <a:t>soit: if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. </a:t>
            </a:r>
          </a:p>
          <a:p>
            <a:pPr lvl="1"/>
            <a:r>
              <a:rPr lang="fr-FR" dirty="0" smtClean="0"/>
              <a:t>« soit la mère, soit le père » (if </a:t>
            </a:r>
            <a:r>
              <a:rPr lang="fr-FR" dirty="0" err="1" smtClean="0"/>
              <a:t>it’s</a:t>
            </a:r>
            <a:r>
              <a:rPr lang="fr-FR" dirty="0" smtClean="0"/>
              <a:t> the </a:t>
            </a:r>
            <a:r>
              <a:rPr lang="fr-FR" dirty="0" err="1" smtClean="0"/>
              <a:t>mom</a:t>
            </a:r>
            <a:r>
              <a:rPr lang="fr-FR" dirty="0" smtClean="0"/>
              <a:t>, if </a:t>
            </a:r>
            <a:r>
              <a:rPr lang="fr-FR" dirty="0" err="1" smtClean="0"/>
              <a:t>it’s</a:t>
            </a:r>
            <a:r>
              <a:rPr lang="fr-FR" dirty="0" smtClean="0"/>
              <a:t> the </a:t>
            </a:r>
            <a:r>
              <a:rPr lang="fr-FR" dirty="0" err="1" smtClean="0"/>
              <a:t>dad</a:t>
            </a:r>
            <a:r>
              <a:rPr lang="fr-FR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187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05600"/>
          </a:xfrm>
        </p:spPr>
        <p:txBody>
          <a:bodyPr/>
          <a:lstStyle/>
          <a:p>
            <a:r>
              <a:rPr lang="fr-FR" dirty="0" smtClean="0"/>
              <a:t>C’est-à-dire: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say</a:t>
            </a:r>
            <a:endParaRPr lang="fr-FR" dirty="0" smtClean="0"/>
          </a:p>
          <a:p>
            <a:r>
              <a:rPr lang="fr-FR" dirty="0" smtClean="0"/>
              <a:t>Sinon: if not</a:t>
            </a:r>
          </a:p>
          <a:p>
            <a:r>
              <a:rPr lang="fr-FR" dirty="0" smtClean="0"/>
              <a:t>En outre: </a:t>
            </a:r>
            <a:r>
              <a:rPr lang="fr-FR" dirty="0" err="1" smtClean="0"/>
              <a:t>furthermore</a:t>
            </a:r>
            <a:endParaRPr lang="fr-FR" dirty="0" smtClean="0"/>
          </a:p>
          <a:p>
            <a:r>
              <a:rPr lang="fr-FR" dirty="0" smtClean="0"/>
              <a:t>Au contraire: on the </a:t>
            </a:r>
            <a:r>
              <a:rPr lang="fr-FR" dirty="0" err="1" smtClean="0"/>
              <a:t>other</a:t>
            </a:r>
            <a:r>
              <a:rPr lang="fr-FR" dirty="0" smtClean="0"/>
              <a:t> hand</a:t>
            </a:r>
          </a:p>
          <a:p>
            <a:r>
              <a:rPr lang="fr-FR" dirty="0" smtClean="0"/>
              <a:t>De plus:  </a:t>
            </a:r>
            <a:r>
              <a:rPr lang="fr-FR" dirty="0" err="1" smtClean="0"/>
              <a:t>Moreover</a:t>
            </a:r>
            <a:endParaRPr lang="fr-FR" dirty="0" smtClean="0"/>
          </a:p>
          <a:p>
            <a:r>
              <a:rPr lang="fr-FR" dirty="0" smtClean="0"/>
              <a:t>Par conséquent: </a:t>
            </a:r>
            <a:r>
              <a:rPr lang="fr-FR" dirty="0" err="1" smtClean="0"/>
              <a:t>consequently</a:t>
            </a:r>
            <a:endParaRPr lang="fr-FR" dirty="0" smtClean="0"/>
          </a:p>
          <a:p>
            <a:r>
              <a:rPr lang="fr-FR" dirty="0" smtClean="0"/>
              <a:t>Si bien que: to the </a:t>
            </a:r>
            <a:r>
              <a:rPr lang="fr-FR" dirty="0" err="1" smtClean="0"/>
              <a:t>extent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endParaRPr lang="fr-FR" dirty="0" smtClean="0"/>
          </a:p>
          <a:p>
            <a:r>
              <a:rPr lang="fr-FR" dirty="0" smtClean="0"/>
              <a:t>C’est pourquoi: </a:t>
            </a:r>
            <a:r>
              <a:rPr lang="fr-FR" dirty="0" err="1" smtClean="0"/>
              <a:t>that’s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endParaRPr lang="fr-FR" dirty="0" smtClean="0"/>
          </a:p>
          <a:p>
            <a:r>
              <a:rPr lang="fr-FR" dirty="0" smtClean="0"/>
              <a:t>Bien: </a:t>
            </a:r>
            <a:r>
              <a:rPr lang="fr-FR" dirty="0" err="1" smtClean="0"/>
              <a:t>well</a:t>
            </a:r>
            <a:endParaRPr lang="fr-FR" dirty="0" smtClean="0"/>
          </a:p>
          <a:p>
            <a:r>
              <a:rPr lang="fr-FR" dirty="0" smtClean="0"/>
              <a:t>Aussi, </a:t>
            </a:r>
            <a:r>
              <a:rPr lang="fr-FR" dirty="0" err="1" smtClean="0"/>
              <a:t>also</a:t>
            </a:r>
            <a:endParaRPr lang="fr-FR" dirty="0" smtClean="0"/>
          </a:p>
          <a:p>
            <a:r>
              <a:rPr lang="fr-FR" dirty="0" smtClean="0"/>
              <a:t>Non seulement . . . Mais: Not </a:t>
            </a:r>
            <a:r>
              <a:rPr lang="fr-FR" dirty="0" err="1" smtClean="0"/>
              <a:t>only</a:t>
            </a:r>
            <a:r>
              <a:rPr lang="fr-FR" smtClean="0"/>
              <a:t> ____, but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3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Continued</a:t>
            </a:r>
            <a:r>
              <a:rPr lang="fr-F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Enfin: </a:t>
            </a:r>
            <a:r>
              <a:rPr lang="fr-FR" dirty="0" err="1" smtClean="0"/>
              <a:t>finally</a:t>
            </a:r>
            <a:endParaRPr lang="fr-FR" dirty="0" smtClean="0"/>
          </a:p>
          <a:p>
            <a:r>
              <a:rPr lang="fr-FR" dirty="0" smtClean="0"/>
              <a:t>Puisque: </a:t>
            </a:r>
            <a:r>
              <a:rPr lang="fr-FR" dirty="0" err="1" smtClean="0"/>
              <a:t>since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1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Conjunction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 . . . Ni . . . Ni: neither/nor</a:t>
            </a:r>
          </a:p>
          <a:p>
            <a:endParaRPr lang="en-US" dirty="0"/>
          </a:p>
          <a:p>
            <a:r>
              <a:rPr lang="en-US" dirty="0" smtClean="0"/>
              <a:t>Je ne mange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carrottes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pates.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26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Subjunctive.  Look at the subjunctive </a:t>
            </a:r>
            <a:r>
              <a:rPr lang="en-US" dirty="0" err="1" smtClean="0"/>
              <a:t>powerpoints</a:t>
            </a:r>
            <a:r>
              <a:rPr lang="en-US" dirty="0"/>
              <a:t> </a:t>
            </a:r>
            <a:r>
              <a:rPr lang="en-US" dirty="0" smtClean="0"/>
              <a:t>to know how to use these.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Start with:</a:t>
            </a:r>
          </a:p>
          <a:p>
            <a:pPr lvl="1"/>
            <a:r>
              <a:rPr lang="en-US" dirty="0" smtClean="0"/>
              <a:t>Formation</a:t>
            </a:r>
          </a:p>
          <a:p>
            <a:r>
              <a:rPr lang="en-US" dirty="0" smtClean="0"/>
              <a:t>Then go to uses</a:t>
            </a:r>
          </a:p>
          <a:p>
            <a:r>
              <a:rPr lang="en-US" dirty="0" smtClean="0"/>
              <a:t>The last use should be ‘academic subjunctive.’</a:t>
            </a:r>
          </a:p>
          <a:p>
            <a:pPr lvl="1"/>
            <a:r>
              <a:rPr lang="en-US" dirty="0" smtClean="0"/>
              <a:t>This one only works when you’ve done all of the others.</a:t>
            </a:r>
          </a:p>
          <a:p>
            <a:pPr lvl="2"/>
            <a:r>
              <a:rPr lang="en-US" dirty="0" smtClean="0"/>
              <a:t>Expressions you will be able to use after completing this:</a:t>
            </a:r>
          </a:p>
          <a:p>
            <a:pPr lvl="3"/>
            <a:r>
              <a:rPr lang="fr-FR" dirty="0" smtClean="0"/>
              <a:t>À condition que</a:t>
            </a:r>
          </a:p>
          <a:p>
            <a:pPr lvl="3"/>
            <a:r>
              <a:rPr lang="fr-FR" dirty="0" smtClean="0"/>
              <a:t>Pour que</a:t>
            </a:r>
          </a:p>
          <a:p>
            <a:pPr lvl="3"/>
            <a:r>
              <a:rPr lang="fr-FR" dirty="0" smtClean="0"/>
              <a:t>Afin que</a:t>
            </a:r>
          </a:p>
          <a:p>
            <a:pPr lvl="3"/>
            <a:r>
              <a:rPr lang="fr-FR" dirty="0" smtClean="0"/>
              <a:t>Avant que</a:t>
            </a:r>
          </a:p>
          <a:p>
            <a:pPr lvl="3"/>
            <a:r>
              <a:rPr lang="fr-FR" dirty="0" smtClean="0"/>
              <a:t>De façon 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45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Other</a:t>
            </a:r>
            <a:r>
              <a:rPr lang="fr-FR" dirty="0" smtClean="0"/>
              <a:t> expressions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use </a:t>
            </a:r>
            <a:r>
              <a:rPr lang="fr-FR" b="1" u="sng" dirty="0" err="1" smtClean="0"/>
              <a:t>after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you’ve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learned</a:t>
            </a:r>
            <a:r>
              <a:rPr lang="fr-FR" b="1" u="sng" dirty="0" smtClean="0"/>
              <a:t> the </a:t>
            </a:r>
            <a:r>
              <a:rPr lang="fr-FR" b="1" u="sng" dirty="0" err="1" smtClean="0"/>
              <a:t>subjunctive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À moins que: </a:t>
            </a:r>
            <a:r>
              <a:rPr lang="fr-FR" dirty="0" err="1" smtClean="0"/>
              <a:t>unless</a:t>
            </a:r>
            <a:endParaRPr lang="fr-FR" dirty="0" smtClean="0"/>
          </a:p>
          <a:p>
            <a:r>
              <a:rPr lang="fr-FR" dirty="0" smtClean="0"/>
              <a:t>Bien que:  </a:t>
            </a:r>
            <a:r>
              <a:rPr lang="fr-FR" dirty="0" err="1" smtClean="0"/>
              <a:t>even</a:t>
            </a:r>
            <a:r>
              <a:rPr lang="fr-FR" dirty="0" smtClean="0"/>
              <a:t> if</a:t>
            </a:r>
          </a:p>
          <a:p>
            <a:r>
              <a:rPr lang="fr-FR" dirty="0" smtClean="0"/>
              <a:t>Aussitôt que:  as </a:t>
            </a:r>
            <a:r>
              <a:rPr lang="fr-FR" dirty="0" err="1" smtClean="0"/>
              <a:t>soon</a:t>
            </a:r>
            <a:r>
              <a:rPr lang="fr-FR" dirty="0" smtClean="0"/>
              <a:t> as</a:t>
            </a:r>
          </a:p>
          <a:p>
            <a:r>
              <a:rPr lang="fr-FR" dirty="0" smtClean="0"/>
              <a:t>De peur que: </a:t>
            </a:r>
            <a:r>
              <a:rPr lang="fr-FR" dirty="0" err="1" smtClean="0"/>
              <a:t>fearing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endParaRPr lang="fr-FR" dirty="0" smtClean="0"/>
          </a:p>
          <a:p>
            <a:r>
              <a:rPr lang="fr-FR" dirty="0" smtClean="0"/>
              <a:t>De manière que: in </a:t>
            </a:r>
            <a:r>
              <a:rPr lang="fr-FR" dirty="0" err="1" smtClean="0"/>
              <a:t>such</a:t>
            </a:r>
            <a:r>
              <a:rPr lang="fr-FR" dirty="0" smtClean="0"/>
              <a:t> a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endParaRPr lang="fr-FR" dirty="0" smtClean="0"/>
          </a:p>
          <a:p>
            <a:r>
              <a:rPr lang="fr-FR" dirty="0" smtClean="0"/>
              <a:t>De sorte que:  in </a:t>
            </a:r>
            <a:r>
              <a:rPr lang="fr-FR" dirty="0" err="1" smtClean="0"/>
              <a:t>such</a:t>
            </a:r>
            <a:r>
              <a:rPr lang="fr-FR" dirty="0" smtClean="0"/>
              <a:t> a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endParaRPr lang="fr-FR" dirty="0" smtClean="0"/>
          </a:p>
          <a:p>
            <a:r>
              <a:rPr lang="fr-FR" dirty="0" smtClean="0"/>
              <a:t>Alors que: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endParaRPr lang="fr-FR" dirty="0" smtClean="0"/>
          </a:p>
          <a:p>
            <a:r>
              <a:rPr lang="fr-FR" dirty="0" smtClean="0"/>
              <a:t>Quoique: </a:t>
            </a:r>
            <a:r>
              <a:rPr lang="fr-FR" dirty="0" err="1" smtClean="0"/>
              <a:t>whatever</a:t>
            </a:r>
            <a:endParaRPr lang="fr-FR" dirty="0" smtClean="0"/>
          </a:p>
          <a:p>
            <a:r>
              <a:rPr lang="fr-FR" dirty="0" smtClean="0"/>
              <a:t>Même si:  </a:t>
            </a:r>
            <a:r>
              <a:rPr lang="fr-FR" dirty="0" err="1" smtClean="0"/>
              <a:t>even</a:t>
            </a:r>
            <a:r>
              <a:rPr lang="fr-FR" dirty="0" smtClean="0"/>
              <a:t> if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link</a:t>
            </a:r>
            <a:r>
              <a:rPr lang="fr-FR" dirty="0" smtClean="0"/>
              <a:t> </a:t>
            </a:r>
            <a:r>
              <a:rPr lang="fr-FR" dirty="0" err="1" smtClean="0"/>
              <a:t>below</a:t>
            </a:r>
            <a:r>
              <a:rPr lang="fr-FR" dirty="0" smtClean="0"/>
              <a:t> has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subjunctive</a:t>
            </a:r>
            <a:r>
              <a:rPr lang="fr-FR" dirty="0" smtClean="0"/>
              <a:t> expressions </a:t>
            </a:r>
            <a:r>
              <a:rPr lang="fr-FR" dirty="0" err="1" smtClean="0"/>
              <a:t>under</a:t>
            </a:r>
            <a:r>
              <a:rPr lang="fr-FR" dirty="0" smtClean="0"/>
              <a:t> ‘locutions conjonctives.’</a:t>
            </a:r>
          </a:p>
          <a:p>
            <a:pPr lvl="1"/>
            <a:r>
              <a:rPr lang="en-US" dirty="0" smtClean="0"/>
              <a:t>http://users.unimi.it/djeser/Les%20conjonctions.pdf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06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err="1" smtClean="0"/>
              <a:t>Take</a:t>
            </a:r>
            <a:r>
              <a:rPr lang="fr-FR" dirty="0" smtClean="0"/>
              <a:t> a look at the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examples</a:t>
            </a:r>
            <a:r>
              <a:rPr lang="fr-FR" dirty="0" smtClean="0"/>
              <a:t>. 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yours</a:t>
            </a:r>
            <a:r>
              <a:rPr lang="fr-FR" dirty="0" smtClean="0"/>
              <a:t> look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Si il aillait, je mangerai</a:t>
            </a:r>
            <a:r>
              <a:rPr lang="en-US" dirty="0" smtClean="0"/>
              <a:t>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Si je dansais, il frapperait.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Si tu frappais,  tu aimerais.</a:t>
            </a:r>
          </a:p>
        </p:txBody>
      </p:sp>
    </p:spTree>
    <p:extLst>
      <p:ext uri="{BB962C8B-B14F-4D97-AF65-F5344CB8AC3E}">
        <p14:creationId xmlns:p14="http://schemas.microsoft.com/office/powerpoint/2010/main" val="3009762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494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Connector words</vt:lpstr>
      <vt:lpstr>The easy ones</vt:lpstr>
      <vt:lpstr>Other easy ones</vt:lpstr>
      <vt:lpstr>PowerPoint Presentation</vt:lpstr>
      <vt:lpstr>Continued:</vt:lpstr>
      <vt:lpstr>Negative Conjunction</vt:lpstr>
      <vt:lpstr>Subjunctive.  Look at the subjunctive powerpoints to know how to use these.</vt:lpstr>
      <vt:lpstr>Other expressions you can use after you’ve learned the subjunctive</vt:lpstr>
      <vt:lpstr>Si</vt:lpstr>
      <vt:lpstr>Si can also be used as « so ____”</vt:lpstr>
      <vt:lpstr>How do you say ‘that?’  Look at the qui, que, dont powerpoints.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Ray</dc:creator>
  <cp:lastModifiedBy>Jonathan Ray</cp:lastModifiedBy>
  <cp:revision>6</cp:revision>
  <dcterms:created xsi:type="dcterms:W3CDTF">2018-12-14T19:10:58Z</dcterms:created>
  <dcterms:modified xsi:type="dcterms:W3CDTF">2018-12-14T19:36:03Z</dcterms:modified>
</cp:coreProperties>
</file>