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slideLayouts/slideLayout16.xml" ContentType="application/vnd.openxmlformats-officedocument.presentationml.slideLayout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5.xml" ContentType="application/vnd.openxmlformats-officedocument.presentationml.slide+xml"/>
  <Override PartName="/ppt/viewProps.xml" ContentType="application/vnd.openxmlformats-officedocument.presentationml.viewProps+xml"/>
  <Default Extension="bin" ContentType="application/vnd.openxmlformats-officedocument.presentationml.printerSettings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Default Extension="wmf" ContentType="image/x-wmf"/>
  <Override PartName="/docProps/core.xml" ContentType="application/vnd.openxmlformats-package.core-properties+xml"/>
  <Default Extension="rels" ContentType="application/vnd.openxmlformats-package.relationships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9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-1360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viewProps" Target="viewProps.xml"/><Relationship Id="rId4" Type="http://schemas.openxmlformats.org/officeDocument/2006/relationships/slide" Target="slides/slide3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19" Type="http://schemas.openxmlformats.org/officeDocument/2006/relationships/presProps" Target="pres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A18D4-1D6C-4F49-9893-AC63DB54AEDD}" type="datetimeFigureOut">
              <a:rPr lang="fr-FR" smtClean="0"/>
              <a:pPr/>
              <a:t>5/1/13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2BAD6-4F94-40E4-ACDC-1383006EF405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A18D4-1D6C-4F49-9893-AC63DB54AEDD}" type="datetimeFigureOut">
              <a:rPr lang="fr-FR" smtClean="0"/>
              <a:pPr/>
              <a:t>5/1/13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2BAD6-4F94-40E4-ACDC-1383006EF40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BA18D4-1D6C-4F49-9893-AC63DB54AEDD}" type="datetimeFigureOut">
              <a:rPr lang="fr-FR" smtClean="0"/>
              <a:pPr/>
              <a:t>5/1/13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2BAD6-4F94-40E4-ACDC-1383006EF40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BA18D4-1D6C-4F49-9893-AC63DB54AEDD}" type="datetimeFigureOut">
              <a:rPr lang="fr-FR" smtClean="0"/>
              <a:pPr/>
              <a:t>5/1/13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2BAD6-4F94-40E4-ACDC-1383006EF405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BA18D4-1D6C-4F49-9893-AC63DB54AEDD}" type="datetimeFigureOut">
              <a:rPr lang="fr-FR" smtClean="0"/>
              <a:pPr/>
              <a:t>5/1/13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2BAD6-4F94-40E4-ACDC-1383006EF405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A18D4-1D6C-4F49-9893-AC63DB54AEDD}" type="datetimeFigureOut">
              <a:rPr lang="fr-FR" smtClean="0"/>
              <a:pPr/>
              <a:t>5/1/13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2BAD6-4F94-40E4-ACDC-1383006EF40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A18D4-1D6C-4F49-9893-AC63DB54AEDD}" type="datetimeFigureOut">
              <a:rPr lang="fr-FR" smtClean="0"/>
              <a:pPr/>
              <a:t>5/1/13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2BAD6-4F94-40E4-ACDC-1383006EF40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A18D4-1D6C-4F49-9893-AC63DB54AEDD}" type="datetimeFigureOut">
              <a:rPr lang="fr-FR" smtClean="0"/>
              <a:pPr/>
              <a:t>5/1/13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2BAD6-4F94-40E4-ACDC-1383006EF40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A18D4-1D6C-4F49-9893-AC63DB54AEDD}" type="datetimeFigureOut">
              <a:rPr lang="fr-FR" smtClean="0"/>
              <a:pPr/>
              <a:t>5/1/13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2BAD6-4F94-40E4-ACDC-1383006EF40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BA18D4-1D6C-4F49-9893-AC63DB54AEDD}" type="datetimeFigureOut">
              <a:rPr lang="fr-FR" smtClean="0"/>
              <a:pPr/>
              <a:t>5/1/13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C2BAD6-4F94-40E4-ACDC-1383006EF405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A18D4-1D6C-4F49-9893-AC63DB54AEDD}" type="datetimeFigureOut">
              <a:rPr lang="fr-FR" smtClean="0"/>
              <a:pPr/>
              <a:t>5/1/13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2BAD6-4F94-40E4-ACDC-1383006EF40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A18D4-1D6C-4F49-9893-AC63DB54AEDD}" type="datetimeFigureOut">
              <a:rPr lang="fr-FR" smtClean="0"/>
              <a:pPr/>
              <a:t>5/1/13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2BAD6-4F94-40E4-ACDC-1383006EF40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A18D4-1D6C-4F49-9893-AC63DB54AEDD}" type="datetimeFigureOut">
              <a:rPr lang="fr-FR" smtClean="0"/>
              <a:pPr/>
              <a:t>5/1/13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2BAD6-4F94-40E4-ACDC-1383006EF405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A18D4-1D6C-4F49-9893-AC63DB54AEDD}" type="datetimeFigureOut">
              <a:rPr lang="fr-FR" smtClean="0"/>
              <a:pPr/>
              <a:t>5/1/13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2BAD6-4F94-40E4-ACDC-1383006EF405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A18D4-1D6C-4F49-9893-AC63DB54AEDD}" type="datetimeFigureOut">
              <a:rPr lang="fr-FR" smtClean="0"/>
              <a:pPr/>
              <a:t>5/1/13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2BAD6-4F94-40E4-ACDC-1383006EF405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A18D4-1D6C-4F49-9893-AC63DB54AEDD}" type="datetimeFigureOut">
              <a:rPr lang="fr-FR" smtClean="0"/>
              <a:pPr/>
              <a:t>5/1/13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2BAD6-4F94-40E4-ACDC-1383006EF40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14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6" Type="http://schemas.openxmlformats.org/officeDocument/2006/relationships/slideLayout" Target="../slideLayouts/slideLayout1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DBA18D4-1D6C-4F49-9893-AC63DB54AEDD}" type="datetimeFigureOut">
              <a:rPr lang="fr-FR" smtClean="0"/>
              <a:pPr/>
              <a:t>5/1/13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1C2BAD6-4F94-40E4-ACDC-1383006EF405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 smtClean="0"/>
              <a:t>Demonstrative</a:t>
            </a:r>
            <a:r>
              <a:rPr lang="fr-FR" dirty="0" smtClean="0"/>
              <a:t> Adjectives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2837" y="3422650"/>
            <a:ext cx="6400800" cy="1752600"/>
          </a:xfrm>
        </p:spPr>
        <p:txBody>
          <a:bodyPr/>
          <a:lstStyle/>
          <a:p>
            <a:r>
              <a:rPr lang="fr-FR" i="1" dirty="0" smtClean="0"/>
              <a:t>The </a:t>
            </a:r>
            <a:r>
              <a:rPr lang="fr-FR" i="1" dirty="0" err="1" smtClean="0"/>
              <a:t>monsters</a:t>
            </a:r>
            <a:endParaRPr lang="fr-FR" i="1" dirty="0"/>
          </a:p>
        </p:txBody>
      </p:sp>
      <p:pic>
        <p:nvPicPr>
          <p:cNvPr id="1026" name="Picture 2" descr="C:\Users\Jon\AppData\Local\Microsoft\Windows\Temporary Internet Files\Content.IE5\FPURAM32\MC900435919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114800"/>
            <a:ext cx="2743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0308103"/>
      </p:ext>
    </p:extLst>
  </p:cSld>
  <p:clrMapOvr>
    <a:masterClrMapping/>
  </p:clrMapOvr>
  <mc:AlternateContent>
    <mc:Choice xmlns:mp="http://schemas.microsoft.com/office/mac/powerpoint/2008/main" Requires="mp">
      <mp:transition>
        <mp:flip dir="r"/>
      </mp:transition>
    </mc:Choice>
    <mc:Fallback>
      <p:transition>
        <p:newsfla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3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1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2" dur="1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5" dur="1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xit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This: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676400"/>
            <a:ext cx="4953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05600984"/>
      </p:ext>
    </p:extLst>
  </p:cSld>
  <p:clrMapOvr>
    <a:masterClrMapping/>
  </p:clrMapOvr>
  <mc:AlternateContent>
    <mc:Choice xmlns:mp="http://schemas.microsoft.com/office/mac/powerpoint/2008/main" Requires="mp">
      <mp:transition>
        <mp:flip dir="r"/>
      </mp:transition>
    </mc:Choice>
    <mc:Fallback>
      <p:transition>
        <p:newsflash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This: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600200"/>
            <a:ext cx="39116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06132386"/>
      </p:ext>
    </p:extLst>
  </p:cSld>
  <p:clrMapOvr>
    <a:masterClrMapping/>
  </p:clrMapOvr>
  <mc:AlternateContent>
    <mc:Choice xmlns:mp="http://schemas.microsoft.com/office/mac/powerpoint/2008/main" Requires="mp">
      <mp:transition>
        <mp:flip dir="r"/>
      </mp:transition>
    </mc:Choice>
    <mc:Fallback>
      <p:transition>
        <p:newsflash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This:</a:t>
            </a:r>
            <a:endParaRPr lang="fr-F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746250"/>
            <a:ext cx="3035300" cy="427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08862554"/>
      </p:ext>
    </p:extLst>
  </p:cSld>
  <p:clrMapOvr>
    <a:masterClrMapping/>
  </p:clrMapOvr>
  <mc:AlternateContent>
    <mc:Choice xmlns:mp="http://schemas.microsoft.com/office/mac/powerpoint/2008/main" Requires="mp">
      <mp:transition>
        <mp:flip dir="r"/>
      </mp:transition>
    </mc:Choice>
    <mc:Fallback>
      <p:transition>
        <p:newsflash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This: 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524000"/>
            <a:ext cx="38608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4381585"/>
      </p:ext>
    </p:extLst>
  </p:cSld>
  <p:clrMapOvr>
    <a:masterClrMapping/>
  </p:clrMapOvr>
  <mc:AlternateContent>
    <mc:Choice xmlns:mp="http://schemas.microsoft.com/office/mac/powerpoint/2008/main" Requires="mp">
      <mp:transition>
        <mp:flip dir="r"/>
      </mp:transition>
    </mc:Choice>
    <mc:Fallback>
      <p:transition>
        <p:newsflash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This: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752600"/>
            <a:ext cx="48006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42791044"/>
      </p:ext>
    </p:extLst>
  </p:cSld>
  <p:clrMapOvr>
    <a:masterClrMapping/>
  </p:clrMapOvr>
  <mc:AlternateContent>
    <mc:Choice xmlns:mp="http://schemas.microsoft.com/office/mac/powerpoint/2008/main" Requires="mp">
      <mp:transition>
        <mp:flip dir="r"/>
      </mp:transition>
    </mc:Choice>
    <mc:Fallback>
      <p:transition>
        <p:newsflash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These</a:t>
            </a:r>
            <a:r>
              <a:rPr lang="fr-FR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828800"/>
            <a:ext cx="44196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25595009"/>
      </p:ext>
    </p:extLst>
  </p:cSld>
  <p:clrMapOvr>
    <a:masterClrMapping/>
  </p:clrMapOvr>
  <mc:AlternateContent>
    <mc:Choice xmlns:mp="http://schemas.microsoft.com/office/mac/powerpoint/2008/main" Requires="mp">
      <mp:transition>
        <mp:flip dir="r"/>
      </mp:transition>
    </mc:Choice>
    <mc:Fallback>
      <p:transition>
        <p:newsflash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These</a:t>
            </a:r>
            <a:r>
              <a:rPr lang="fr-FR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752600"/>
            <a:ext cx="48768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25492073"/>
      </p:ext>
    </p:extLst>
  </p:cSld>
  <p:clrMapOvr>
    <a:masterClrMapping/>
  </p:clrMapOvr>
  <mc:AlternateContent>
    <mc:Choice xmlns:mp="http://schemas.microsoft.com/office/mac/powerpoint/2008/main" Requires="mp">
      <mp:transition>
        <mp:flip dir="r"/>
      </mp:transition>
    </mc:Choice>
    <mc:Fallback>
      <p:transition>
        <p:newsflash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Ce: This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Ce: </a:t>
            </a:r>
            <a:r>
              <a:rPr lang="fr-FR" dirty="0" smtClean="0"/>
              <a:t> Le </a:t>
            </a:r>
            <a:r>
              <a:rPr lang="fr-FR" dirty="0" err="1" smtClean="0"/>
              <a:t>words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J’utilise ce billet</a:t>
            </a:r>
          </a:p>
          <a:p>
            <a:pPr lvl="1"/>
            <a:r>
              <a:rPr lang="fr-FR" dirty="0" smtClean="0"/>
              <a:t>I</a:t>
            </a:r>
            <a:r>
              <a:rPr lang="fr-FR" dirty="0" smtClean="0"/>
              <a:t> </a:t>
            </a:r>
            <a:r>
              <a:rPr lang="fr-FR" dirty="0" smtClean="0"/>
              <a:t>use </a:t>
            </a:r>
            <a:r>
              <a:rPr lang="fr-FR" dirty="0" err="1" smtClean="0"/>
              <a:t>this</a:t>
            </a:r>
            <a:r>
              <a:rPr lang="fr-FR" dirty="0" smtClean="0"/>
              <a:t> ticket</a:t>
            </a:r>
            <a:endParaRPr lang="fr-FR" dirty="0" smtClean="0"/>
          </a:p>
          <a:p>
            <a:pPr marL="0" lvl="1" indent="457200"/>
            <a:endParaRPr lang="fr-FR" dirty="0"/>
          </a:p>
          <a:p>
            <a:pPr marL="0" lvl="1" indent="457200"/>
            <a:r>
              <a:rPr lang="fr-FR" dirty="0" smtClean="0"/>
              <a:t>Je trouve </a:t>
            </a:r>
            <a:r>
              <a:rPr lang="fr-FR" dirty="0" smtClean="0"/>
              <a:t>ce comptoir</a:t>
            </a:r>
          </a:p>
          <a:p>
            <a:pPr marL="400050" lvl="2" indent="457200"/>
            <a:r>
              <a:rPr lang="fr-FR" dirty="0" smtClean="0"/>
              <a:t>I </a:t>
            </a:r>
            <a:r>
              <a:rPr lang="fr-FR" dirty="0" err="1" smtClean="0"/>
              <a:t>find</a:t>
            </a:r>
            <a:r>
              <a:rPr lang="fr-FR" dirty="0" smtClean="0"/>
              <a:t>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counter</a:t>
            </a:r>
            <a:r>
              <a:rPr lang="fr-FR" dirty="0" smtClean="0"/>
              <a:t>.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3880188"/>
      </p:ext>
    </p:extLst>
  </p:cSld>
  <p:clrMapOvr>
    <a:masterClrMapping/>
  </p:clrMapOvr>
  <mc:AlternateContent>
    <mc:Choice xmlns:mp="http://schemas.microsoft.com/office/mac/powerpoint/2008/main" Requires="mp">
      <mp:transition>
        <mp:flip dir="r"/>
      </mp:transition>
    </mc:Choice>
    <mc:Fallback>
      <p:transition>
        <p:newsflash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Cette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Cette:</a:t>
            </a:r>
            <a:r>
              <a:rPr lang="fr-FR" dirty="0" smtClean="0"/>
              <a:t> La </a:t>
            </a:r>
            <a:r>
              <a:rPr lang="fr-FR" dirty="0" err="1" smtClean="0"/>
              <a:t>words</a:t>
            </a:r>
            <a:endParaRPr lang="fr-FR" dirty="0" smtClean="0"/>
          </a:p>
          <a:p>
            <a:pPr lvl="1"/>
            <a:r>
              <a:rPr lang="fr-FR" dirty="0" smtClean="0"/>
              <a:t>Elle aime </a:t>
            </a:r>
            <a:r>
              <a:rPr lang="fr-FR" dirty="0" smtClean="0"/>
              <a:t>cette valise.</a:t>
            </a:r>
          </a:p>
          <a:p>
            <a:pPr lvl="2"/>
            <a:r>
              <a:rPr lang="fr-FR" dirty="0" err="1" smtClean="0"/>
              <a:t>She</a:t>
            </a:r>
            <a:r>
              <a:rPr lang="fr-FR" dirty="0" smtClean="0"/>
              <a:t> </a:t>
            </a:r>
            <a:r>
              <a:rPr lang="fr-FR" dirty="0" err="1" smtClean="0"/>
              <a:t>likes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suitcase</a:t>
            </a:r>
            <a:r>
              <a:rPr lang="fr-FR" dirty="0" smtClean="0"/>
              <a:t>.</a:t>
            </a:r>
            <a:endParaRPr lang="fr-FR" dirty="0" smtClean="0"/>
          </a:p>
          <a:p>
            <a:pPr lvl="2"/>
            <a:endParaRPr lang="fr-FR" dirty="0" smtClean="0"/>
          </a:p>
          <a:p>
            <a:pPr marL="685800" lvl="2"/>
            <a:r>
              <a:rPr lang="fr-FR" sz="2800" dirty="0" smtClean="0"/>
              <a:t>Nous décollons de cette piste.</a:t>
            </a:r>
          </a:p>
          <a:p>
            <a:pPr marL="1143000" lvl="3"/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take</a:t>
            </a:r>
            <a:r>
              <a:rPr lang="fr-FR" dirty="0" smtClean="0"/>
              <a:t> off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runway</a:t>
            </a:r>
            <a:r>
              <a:rPr lang="fr-FR" dirty="0" smtClean="0"/>
              <a:t>.</a:t>
            </a:r>
            <a:endParaRPr lang="fr-FR" dirty="0" smtClean="0"/>
          </a:p>
          <a:p>
            <a:pPr marL="685800" lvl="2">
              <a:buNone/>
            </a:pPr>
            <a:endParaRPr lang="fr-FR" sz="2800" dirty="0"/>
          </a:p>
          <a:p>
            <a:pPr marL="685800" lvl="2"/>
            <a:r>
              <a:rPr lang="fr-FR" sz="2800" dirty="0" smtClean="0"/>
              <a:t>Vous</a:t>
            </a:r>
            <a:r>
              <a:rPr lang="fr-FR" sz="2800" dirty="0" smtClean="0"/>
              <a:t> utilisez cette compagnie aérienne.</a:t>
            </a:r>
          </a:p>
          <a:p>
            <a:pPr marL="1143000" lvl="3"/>
            <a:r>
              <a:rPr lang="fr-FR" dirty="0" smtClean="0"/>
              <a:t>You </a:t>
            </a:r>
            <a:r>
              <a:rPr lang="fr-FR" dirty="0" err="1" smtClean="0"/>
              <a:t>guys</a:t>
            </a:r>
            <a:r>
              <a:rPr lang="fr-FR" dirty="0" smtClean="0"/>
              <a:t> use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airline</a:t>
            </a:r>
            <a:r>
              <a:rPr lang="fr-FR" dirty="0" smtClean="0"/>
              <a:t> </a:t>
            </a:r>
            <a:r>
              <a:rPr lang="fr-FR" dirty="0" err="1" smtClean="0"/>
              <a:t>company</a:t>
            </a:r>
            <a:r>
              <a:rPr lang="fr-FR" dirty="0" smtClean="0"/>
              <a:t>.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90485127"/>
      </p:ext>
    </p:extLst>
  </p:cSld>
  <p:clrMapOvr>
    <a:masterClrMapping/>
  </p:clrMapOvr>
  <mc:AlternateContent>
    <mc:Choice xmlns:mp="http://schemas.microsoft.com/office/mac/powerpoint/2008/main" Requires="mp">
      <mp:transition>
        <mp:flip dir="r"/>
      </mp:transition>
    </mc:Choice>
    <mc:Fallback>
      <p:transition>
        <p:newsflash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Ces 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smtClean="0"/>
              <a:t>Ces:  Plural</a:t>
            </a:r>
          </a:p>
          <a:p>
            <a:pPr lvl="1"/>
            <a:r>
              <a:rPr lang="fr-FR" dirty="0" smtClean="0"/>
              <a:t>J’aime </a:t>
            </a:r>
            <a:r>
              <a:rPr lang="fr-FR" dirty="0" smtClean="0"/>
              <a:t>ces avions.</a:t>
            </a:r>
          </a:p>
          <a:p>
            <a:pPr lvl="2"/>
            <a:r>
              <a:rPr lang="fr-FR" dirty="0" smtClean="0"/>
              <a:t>I </a:t>
            </a:r>
            <a:r>
              <a:rPr lang="fr-FR" dirty="0" err="1" smtClean="0"/>
              <a:t>like</a:t>
            </a:r>
            <a:r>
              <a:rPr lang="fr-FR" dirty="0" smtClean="0"/>
              <a:t> </a:t>
            </a:r>
            <a:r>
              <a:rPr lang="fr-FR" dirty="0" err="1" smtClean="0"/>
              <a:t>these</a:t>
            </a:r>
            <a:r>
              <a:rPr lang="fr-FR" dirty="0" smtClean="0"/>
              <a:t> planes.</a:t>
            </a:r>
            <a:endParaRPr lang="fr-FR" dirty="0" smtClean="0"/>
          </a:p>
          <a:p>
            <a:pPr lvl="1"/>
            <a:endParaRPr lang="fr-FR" dirty="0"/>
          </a:p>
          <a:p>
            <a:pPr lvl="1"/>
            <a:r>
              <a:rPr lang="fr-FR" dirty="0" smtClean="0"/>
              <a:t>Tu achètes ces</a:t>
            </a:r>
            <a:r>
              <a:rPr lang="fr-FR" dirty="0" smtClean="0"/>
              <a:t> cartes d’embarquement.</a:t>
            </a:r>
          </a:p>
          <a:p>
            <a:pPr lvl="2"/>
            <a:r>
              <a:rPr lang="fr-FR" dirty="0" smtClean="0"/>
              <a:t>You </a:t>
            </a:r>
            <a:r>
              <a:rPr lang="fr-FR" dirty="0" err="1" smtClean="0"/>
              <a:t>buy</a:t>
            </a:r>
            <a:r>
              <a:rPr lang="fr-FR" dirty="0" smtClean="0"/>
              <a:t> </a:t>
            </a:r>
            <a:r>
              <a:rPr lang="fr-FR" dirty="0" err="1" smtClean="0"/>
              <a:t>these</a:t>
            </a:r>
            <a:r>
              <a:rPr lang="fr-FR" dirty="0" smtClean="0"/>
              <a:t> </a:t>
            </a:r>
            <a:r>
              <a:rPr lang="fr-FR" dirty="0" err="1" smtClean="0"/>
              <a:t>boarding</a:t>
            </a:r>
            <a:r>
              <a:rPr lang="fr-FR" dirty="0" smtClean="0"/>
              <a:t> passes.</a:t>
            </a:r>
          </a:p>
          <a:p>
            <a:pPr lvl="2"/>
            <a:endParaRPr lang="fr-FR" dirty="0" smtClean="0"/>
          </a:p>
          <a:p>
            <a:pPr lvl="1"/>
            <a:r>
              <a:rPr lang="fr-FR" dirty="0" smtClean="0"/>
              <a:t>Il</a:t>
            </a:r>
            <a:r>
              <a:rPr lang="fr-FR" dirty="0" smtClean="0"/>
              <a:t> trouve ces places c</a:t>
            </a:r>
            <a:r>
              <a:rPr lang="fr-FR" dirty="0" smtClean="0"/>
              <a:t>ôté fenêtre.</a:t>
            </a:r>
            <a:endParaRPr lang="fr-FR" dirty="0" smtClean="0"/>
          </a:p>
          <a:p>
            <a:pPr lvl="2"/>
            <a:r>
              <a:rPr lang="fr-FR" dirty="0" smtClean="0"/>
              <a:t>He </a:t>
            </a:r>
            <a:r>
              <a:rPr lang="fr-FR" dirty="0" err="1" smtClean="0"/>
              <a:t>finds</a:t>
            </a:r>
            <a:r>
              <a:rPr lang="fr-FR" dirty="0" smtClean="0"/>
              <a:t> </a:t>
            </a:r>
            <a:r>
              <a:rPr lang="fr-FR" dirty="0" err="1" smtClean="0"/>
              <a:t>these</a:t>
            </a:r>
            <a:r>
              <a:rPr lang="fr-FR" dirty="0" smtClean="0"/>
              <a:t> </a:t>
            </a:r>
            <a:r>
              <a:rPr lang="fr-FR" dirty="0" err="1" smtClean="0"/>
              <a:t>window</a:t>
            </a:r>
            <a:r>
              <a:rPr lang="fr-FR" dirty="0" smtClean="0"/>
              <a:t> </a:t>
            </a:r>
            <a:r>
              <a:rPr lang="fr-FR" dirty="0" err="1" smtClean="0"/>
              <a:t>seats</a:t>
            </a:r>
            <a:r>
              <a:rPr lang="fr-FR" dirty="0" smtClean="0"/>
              <a:t>.</a:t>
            </a:r>
          </a:p>
          <a:p>
            <a:pPr lvl="2"/>
            <a:endParaRPr lang="fr-FR" dirty="0" smtClean="0"/>
          </a:p>
          <a:p>
            <a:pPr lvl="1"/>
            <a:r>
              <a:rPr lang="fr-FR" dirty="0" smtClean="0"/>
              <a:t>Elle trouve</a:t>
            </a:r>
            <a:r>
              <a:rPr lang="fr-FR" dirty="0" smtClean="0"/>
              <a:t> ces ceintures de sécurité.</a:t>
            </a:r>
          </a:p>
          <a:p>
            <a:pPr lvl="2"/>
            <a:r>
              <a:rPr lang="fr-FR" dirty="0" err="1" smtClean="0"/>
              <a:t>She</a:t>
            </a:r>
            <a:r>
              <a:rPr lang="fr-FR" dirty="0" smtClean="0"/>
              <a:t> </a:t>
            </a:r>
            <a:r>
              <a:rPr lang="fr-FR" dirty="0" err="1" smtClean="0"/>
              <a:t>finds</a:t>
            </a:r>
            <a:r>
              <a:rPr lang="fr-FR" dirty="0" smtClean="0"/>
              <a:t> </a:t>
            </a:r>
            <a:r>
              <a:rPr lang="fr-FR" dirty="0" err="1" smtClean="0"/>
              <a:t>these</a:t>
            </a:r>
            <a:r>
              <a:rPr lang="fr-FR" dirty="0" smtClean="0"/>
              <a:t> </a:t>
            </a:r>
            <a:r>
              <a:rPr lang="fr-FR" dirty="0" err="1" smtClean="0"/>
              <a:t>seatbelts</a:t>
            </a:r>
            <a:r>
              <a:rPr lang="fr-FR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67363760"/>
      </p:ext>
    </p:extLst>
  </p:cSld>
  <p:clrMapOvr>
    <a:masterClrMapping/>
  </p:clrMapOvr>
  <mc:AlternateContent>
    <mc:Choice xmlns:mp="http://schemas.microsoft.com/office/mac/powerpoint/2008/main" Requires="mp">
      <mp:transition>
        <mp:flip dir="r"/>
      </mp:transition>
    </mc:Choice>
    <mc:Fallback>
      <p:transition>
        <p:newsflash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Cet: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Cet:  in front of a </a:t>
            </a:r>
            <a:r>
              <a:rPr lang="fr-FR" dirty="0" err="1" smtClean="0"/>
              <a:t>vowel</a:t>
            </a:r>
            <a:endParaRPr lang="fr-FR" dirty="0" smtClean="0"/>
          </a:p>
          <a:p>
            <a:pPr lvl="1"/>
            <a:endParaRPr lang="fr-FR" dirty="0"/>
          </a:p>
          <a:p>
            <a:pPr lvl="1"/>
            <a:r>
              <a:rPr lang="fr-FR" dirty="0" smtClean="0"/>
              <a:t>J’aime cet</a:t>
            </a:r>
            <a:r>
              <a:rPr lang="fr-FR" dirty="0" smtClean="0"/>
              <a:t> avion.</a:t>
            </a:r>
          </a:p>
          <a:p>
            <a:pPr lvl="2"/>
            <a:r>
              <a:rPr lang="fr-FR" dirty="0" smtClean="0"/>
              <a:t>I </a:t>
            </a:r>
            <a:r>
              <a:rPr lang="fr-FR" dirty="0" err="1" smtClean="0"/>
              <a:t>like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plane.</a:t>
            </a:r>
          </a:p>
          <a:p>
            <a:pPr lvl="2"/>
            <a:endParaRPr lang="fr-FR" dirty="0" smtClean="0"/>
          </a:p>
          <a:p>
            <a:pPr lvl="1"/>
            <a:r>
              <a:rPr lang="fr-FR" dirty="0" smtClean="0"/>
              <a:t>Il trouve </a:t>
            </a:r>
            <a:r>
              <a:rPr lang="fr-FR" dirty="0" smtClean="0"/>
              <a:t>cet aéroport.</a:t>
            </a:r>
          </a:p>
          <a:p>
            <a:pPr lvl="2"/>
            <a:r>
              <a:rPr lang="fr-FR" dirty="0" smtClean="0"/>
              <a:t>He </a:t>
            </a:r>
            <a:r>
              <a:rPr lang="fr-FR" dirty="0" err="1" smtClean="0"/>
              <a:t>finds</a:t>
            </a:r>
            <a:r>
              <a:rPr lang="fr-FR" dirty="0" smtClean="0"/>
              <a:t>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airport</a:t>
            </a:r>
            <a:r>
              <a:rPr lang="fr-FR" dirty="0" smtClean="0"/>
              <a:t>.</a:t>
            </a:r>
            <a:endParaRPr lang="fr-FR" dirty="0" smtClean="0"/>
          </a:p>
          <a:p>
            <a:pPr lvl="1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17060338"/>
      </p:ext>
    </p:extLst>
  </p:cSld>
  <p:clrMapOvr>
    <a:masterClrMapping/>
  </p:clrMapOvr>
  <mc:AlternateContent>
    <mc:Choice xmlns:mp="http://schemas.microsoft.com/office/mac/powerpoint/2008/main" Requires="mp">
      <mp:transition>
        <mp:flip dir="r"/>
      </mp:transition>
    </mc:Choice>
    <mc:Fallback>
      <p:transition>
        <p:newsflash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868" y="467347"/>
            <a:ext cx="5056742" cy="741705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This: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2209800"/>
            <a:ext cx="32766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36982001"/>
      </p:ext>
    </p:extLst>
  </p:cSld>
  <p:clrMapOvr>
    <a:masterClrMapping/>
  </p:clrMapOvr>
  <mc:AlternateContent>
    <mc:Choice xmlns:mp="http://schemas.microsoft.com/office/mac/powerpoint/2008/main" Requires="mp">
      <mp:transition>
        <mp:flip dir="r"/>
      </mp:transition>
    </mc:Choice>
    <mc:Fallback>
      <p:transition>
        <p:newsflash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This: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350" y="2197100"/>
            <a:ext cx="3289300" cy="351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7260153"/>
      </p:ext>
    </p:extLst>
  </p:cSld>
  <p:clrMapOvr>
    <a:masterClrMapping/>
  </p:clrMapOvr>
  <mc:AlternateContent>
    <mc:Choice xmlns:mp="http://schemas.microsoft.com/office/mac/powerpoint/2008/main" Requires="mp">
      <mp:transition>
        <mp:flip dir="r"/>
      </mp:transition>
    </mc:Choice>
    <mc:Fallback>
      <p:transition>
        <p:newsflash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5908"/>
            <a:ext cx="8229600" cy="981038"/>
          </a:xfrm>
        </p:spPr>
        <p:txBody>
          <a:bodyPr/>
          <a:lstStyle/>
          <a:p>
            <a:r>
              <a:rPr lang="fr-FR" dirty="0" err="1" smtClean="0"/>
              <a:t>These</a:t>
            </a:r>
            <a:r>
              <a:rPr lang="fr-FR" dirty="0" smtClean="0"/>
              <a:t>: 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784350"/>
            <a:ext cx="3517900" cy="431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04190049"/>
      </p:ext>
    </p:extLst>
  </p:cSld>
  <p:clrMapOvr>
    <a:masterClrMapping/>
  </p:clrMapOvr>
  <mc:AlternateContent>
    <mc:Choice xmlns:mp="http://schemas.microsoft.com/office/mac/powerpoint/2008/main" Requires="mp">
      <mp:transition>
        <mp:flip dir="r"/>
      </mp:transition>
    </mc:Choice>
    <mc:Fallback>
      <p:transition>
        <p:newsflash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This: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2362200"/>
            <a:ext cx="3403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61577883"/>
      </p:ext>
    </p:extLst>
  </p:cSld>
  <p:clrMapOvr>
    <a:masterClrMapping/>
  </p:clrMapOvr>
  <mc:AlternateContent>
    <mc:Choice xmlns:mp="http://schemas.microsoft.com/office/mac/powerpoint/2008/main" Requires="mp">
      <mp:transition>
        <mp:flip dir="r"/>
      </mp:transition>
    </mc:Choice>
    <mc:Fallback>
      <p:transition>
        <p:newsflash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47</TotalTime>
  <Words>168</Words>
  <Application>Microsoft Office PowerPoint</Application>
  <PresentationFormat>On-screen Show (4:3)</PresentationFormat>
  <Paragraphs>52</Paragraphs>
  <Slides>16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Genesis</vt:lpstr>
      <vt:lpstr>Demonstrative Adjectives</vt:lpstr>
      <vt:lpstr>Ce: This</vt:lpstr>
      <vt:lpstr>Cette</vt:lpstr>
      <vt:lpstr>Ces </vt:lpstr>
      <vt:lpstr>Cet:</vt:lpstr>
      <vt:lpstr>This:</vt:lpstr>
      <vt:lpstr>This:</vt:lpstr>
      <vt:lpstr>These: </vt:lpstr>
      <vt:lpstr>This:</vt:lpstr>
      <vt:lpstr>This:</vt:lpstr>
      <vt:lpstr>This:</vt:lpstr>
      <vt:lpstr>This:</vt:lpstr>
      <vt:lpstr>This: </vt:lpstr>
      <vt:lpstr>This:</vt:lpstr>
      <vt:lpstr>These:</vt:lpstr>
      <vt:lpstr>These: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Demonstrative Adjectives</dc:title>
  <dc:creator>Jon</dc:creator>
  <cp:lastModifiedBy>SHS</cp:lastModifiedBy>
  <cp:revision>11</cp:revision>
  <dcterms:created xsi:type="dcterms:W3CDTF">2013-05-01T13:29:37Z</dcterms:created>
  <dcterms:modified xsi:type="dcterms:W3CDTF">2013-05-01T13:55:07Z</dcterms:modified>
</cp:coreProperties>
</file>