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i="1" sz="3200"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4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cap="all" spc="288" sz="36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2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One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Two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Three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Four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b="1" cap="all" spc="384" sz="4800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En voiture!!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88" sz="36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3B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Tomber en panne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Verifier (l'huile/ la pression des pneus)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L'embrayage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L'essence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Les freins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L'huile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pare-chocs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reservoir d'essence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retroviseur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roue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Arreter (de faire quel que chose)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roue de secours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voyant (d'essence/ de l'huile)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autoroute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parking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 permis de conduire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amende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Une rue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`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The new stuff:  </a:t>
            </a:r>
            <a:endParaRPr b="1" cap="all" spc="384" sz="4800">
              <a:solidFill>
                <a:srgbClr val="3E3B39"/>
              </a:solidFill>
              <a:effectLst>
                <a:outerShdw sx="100000" sy="100000" kx="0" ky="0" algn="b" rotWithShape="0" blurRad="25400" dist="25400" dir="5520000">
                  <a:srgbClr val="FFFFFF">
                    <a:alpha val="72000"/>
                  </a:srgbClr>
                </a:outerShdw>
              </a:effectLst>
            </a:endParaRPr>
          </a:p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        Ouvrir:  to open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1358900" y="1758950"/>
            <a:ext cx="11201400" cy="596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Je ouvre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Tu ouvres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Il ouvre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Nous ouvrons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Vous ouvrez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Ils ouvrent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Attacher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Avoir un accident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J'ai un accident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Depasser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Freiner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Se garer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Rentrer dans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Reparer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