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DB88-D7BA-47D5-8D7B-B09E0D81DFA3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CC57-9809-429F-B5BC-74136BF87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86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DB88-D7BA-47D5-8D7B-B09E0D81DFA3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CC57-9809-429F-B5BC-74136BF87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6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DB88-D7BA-47D5-8D7B-B09E0D81DFA3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CC57-9809-429F-B5BC-74136BF87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90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DB88-D7BA-47D5-8D7B-B09E0D81DFA3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CC57-9809-429F-B5BC-74136BF87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41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DB88-D7BA-47D5-8D7B-B09E0D81DFA3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CC57-9809-429F-B5BC-74136BF87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71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DB88-D7BA-47D5-8D7B-B09E0D81DFA3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CC57-9809-429F-B5BC-74136BF87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66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DB88-D7BA-47D5-8D7B-B09E0D81DFA3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CC57-9809-429F-B5BC-74136BF87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69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DB88-D7BA-47D5-8D7B-B09E0D81DFA3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CC57-9809-429F-B5BC-74136BF87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49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DB88-D7BA-47D5-8D7B-B09E0D81DFA3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CC57-9809-429F-B5BC-74136BF87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39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DB88-D7BA-47D5-8D7B-B09E0D81DFA3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CC57-9809-429F-B5BC-74136BF87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97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DB88-D7BA-47D5-8D7B-B09E0D81DFA3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CC57-9809-429F-B5BC-74136BF87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94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4DB88-D7BA-47D5-8D7B-B09E0D81DFA3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0CC57-9809-429F-B5BC-74136BF87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08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IR </a:t>
            </a:r>
            <a:r>
              <a:rPr lang="fr-FR" dirty="0" err="1" smtClean="0"/>
              <a:t>Verbs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i="1" dirty="0" err="1" smtClean="0"/>
              <a:t>they’re</a:t>
            </a:r>
            <a:r>
              <a:rPr lang="fr-FR" i="1" dirty="0" smtClean="0"/>
              <a:t> </a:t>
            </a:r>
            <a:r>
              <a:rPr lang="fr-FR" i="1" dirty="0" err="1" smtClean="0"/>
              <a:t>IRresistable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99716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 </a:t>
            </a:r>
            <a:r>
              <a:rPr lang="fr-FR" dirty="0" err="1" smtClean="0"/>
              <a:t>conjugate</a:t>
            </a:r>
            <a:r>
              <a:rPr lang="fr-FR" dirty="0" smtClean="0"/>
              <a:t> </a:t>
            </a:r>
            <a:r>
              <a:rPr lang="fr-FR" dirty="0" err="1" smtClean="0"/>
              <a:t>ir</a:t>
            </a:r>
            <a:r>
              <a:rPr lang="fr-FR" dirty="0"/>
              <a:t> </a:t>
            </a:r>
            <a:r>
              <a:rPr lang="fr-FR" dirty="0" err="1" smtClean="0"/>
              <a:t>verbs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Finir- to finish</a:t>
            </a:r>
          </a:p>
          <a:p>
            <a:pPr lvl="1"/>
            <a:r>
              <a:rPr lang="fr-FR" dirty="0" smtClean="0"/>
              <a:t>Je fin</a:t>
            </a:r>
            <a:r>
              <a:rPr lang="fr-FR" b="1" dirty="0" smtClean="0"/>
              <a:t>is</a:t>
            </a:r>
            <a:r>
              <a:rPr lang="fr-FR" dirty="0" smtClean="0"/>
              <a:t>			Nous fin</a:t>
            </a:r>
            <a:r>
              <a:rPr lang="fr-FR" b="1" dirty="0" smtClean="0"/>
              <a:t>issons</a:t>
            </a:r>
          </a:p>
          <a:p>
            <a:pPr lvl="1"/>
            <a:r>
              <a:rPr lang="fr-FR" dirty="0" smtClean="0"/>
              <a:t>Tu Fin</a:t>
            </a:r>
            <a:r>
              <a:rPr lang="fr-FR" b="1" dirty="0" smtClean="0"/>
              <a:t>is</a:t>
            </a:r>
            <a:r>
              <a:rPr lang="fr-FR" dirty="0" smtClean="0"/>
              <a:t>			Vous fin</a:t>
            </a:r>
            <a:r>
              <a:rPr lang="fr-FR" b="1" dirty="0" smtClean="0"/>
              <a:t>issez</a:t>
            </a:r>
          </a:p>
          <a:p>
            <a:pPr lvl="1"/>
            <a:r>
              <a:rPr lang="fr-FR" dirty="0" smtClean="0"/>
              <a:t>Il Fin</a:t>
            </a:r>
            <a:r>
              <a:rPr lang="fr-FR" b="1" dirty="0" smtClean="0"/>
              <a:t>it</a:t>
            </a:r>
            <a:r>
              <a:rPr lang="fr-FR" dirty="0" smtClean="0"/>
              <a:t>			Ils fin</a:t>
            </a:r>
            <a:r>
              <a:rPr lang="fr-FR" b="1" dirty="0" smtClean="0"/>
              <a:t>issent</a:t>
            </a:r>
          </a:p>
          <a:p>
            <a:pPr lvl="1"/>
            <a:r>
              <a:rPr lang="fr-FR" dirty="0" smtClean="0"/>
              <a:t>Elle fin</a:t>
            </a:r>
            <a:r>
              <a:rPr lang="fr-FR" b="1" dirty="0" smtClean="0"/>
              <a:t>it</a:t>
            </a:r>
            <a:r>
              <a:rPr lang="fr-FR" dirty="0" smtClean="0"/>
              <a:t>		Elles Fin</a:t>
            </a:r>
            <a:r>
              <a:rPr lang="fr-FR" b="1" dirty="0" smtClean="0"/>
              <a:t>issent</a:t>
            </a:r>
          </a:p>
          <a:p>
            <a:pPr lvl="1"/>
            <a:r>
              <a:rPr lang="fr-FR" dirty="0" smtClean="0"/>
              <a:t>On Fin</a:t>
            </a:r>
            <a:r>
              <a:rPr lang="fr-FR" b="1" dirty="0" smtClean="0"/>
              <a:t>it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53967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Try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Rougir:  il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Rétrécir:  nous</a:t>
            </a:r>
          </a:p>
          <a:p>
            <a:endParaRPr lang="fr-FR" dirty="0"/>
          </a:p>
          <a:p>
            <a:r>
              <a:rPr lang="fr-FR" dirty="0" smtClean="0"/>
              <a:t>Découvrir: Je</a:t>
            </a:r>
          </a:p>
          <a:p>
            <a:endParaRPr lang="fr-FR" dirty="0"/>
          </a:p>
          <a:p>
            <a:r>
              <a:rPr lang="fr-FR" dirty="0" smtClean="0"/>
              <a:t>Choisir: vous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893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Je:  mincir</a:t>
            </a:r>
          </a:p>
          <a:p>
            <a:endParaRPr lang="fr-FR" dirty="0"/>
          </a:p>
          <a:p>
            <a:r>
              <a:rPr lang="fr-FR" dirty="0" smtClean="0"/>
              <a:t>Nous: grossir</a:t>
            </a:r>
          </a:p>
          <a:p>
            <a:endParaRPr lang="fr-FR" dirty="0"/>
          </a:p>
          <a:p>
            <a:r>
              <a:rPr lang="fr-FR" dirty="0" smtClean="0"/>
              <a:t>Vous: remplir</a:t>
            </a:r>
          </a:p>
          <a:p>
            <a:endParaRPr lang="fr-FR" dirty="0"/>
          </a:p>
          <a:p>
            <a:r>
              <a:rPr lang="fr-FR" dirty="0" smtClean="0"/>
              <a:t>Tu: tenir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3106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40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IR Verbs</vt:lpstr>
      <vt:lpstr>To conjugate ir verbs</vt:lpstr>
      <vt:lpstr>Try these: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 Verbs</dc:title>
  <dc:creator>Jon</dc:creator>
  <cp:lastModifiedBy>Jon</cp:lastModifiedBy>
  <cp:revision>2</cp:revision>
  <dcterms:created xsi:type="dcterms:W3CDTF">2012-04-11T23:16:55Z</dcterms:created>
  <dcterms:modified xsi:type="dcterms:W3CDTF">2012-04-12T01:17:25Z</dcterms:modified>
</cp:coreProperties>
</file>