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One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Two</a:t>
            </a:r>
            <a:endParaRPr sz="30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Three</a:t>
            </a:r>
            <a:endParaRPr sz="30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Four</a:t>
            </a:r>
            <a:endParaRPr sz="30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4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5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7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8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9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0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1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2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4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5.tif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6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7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8.tif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9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0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J’ai mal !!!!!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être en pleine forme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9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7217" y="3204368"/>
            <a:ext cx="4785077" cy="5383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éviter de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9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3386" y="2548086"/>
            <a:ext cx="6289750" cy="6289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faire mal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0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0833" y="2976873"/>
            <a:ext cx="5418127" cy="5844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garder la ligne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0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7134" y="3365500"/>
            <a:ext cx="8301932" cy="3405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guérir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0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8646" y="2902049"/>
            <a:ext cx="6092346" cy="590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se blesser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1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4440" y="3288033"/>
            <a:ext cx="9136106" cy="5133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se casser (la jambe/ le bras)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1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8657" y="3252489"/>
            <a:ext cx="5284257" cy="5556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se fouler la cheville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2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4808" y="2841277"/>
            <a:ext cx="4080676" cy="6026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se porter mal/mieux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to be doing badly/ better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Je me sens . . . 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2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0422" y="2830661"/>
            <a:ext cx="7592946" cy="5504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Objectif: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SWBAT identify the words for potential maladies/ how to diagnose them.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Tomber/ être     malade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3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5452" y="2824757"/>
            <a:ext cx="6196367" cy="6059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un(e) dentiste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3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9390" y="2755949"/>
            <a:ext cx="6691496" cy="57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 pharmacien (ne)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4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8082" y="3274714"/>
            <a:ext cx="8413590" cy="5578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allergie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4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9160" y="2295326"/>
            <a:ext cx="10086480" cy="6687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douleur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4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3883" y="2962225"/>
            <a:ext cx="7857034" cy="5582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la grippe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5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2780" y="3102024"/>
            <a:ext cx="8406662" cy="5594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 symptôme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5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8997" y="3089502"/>
            <a:ext cx="9426806" cy="5530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aspirine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6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0061" y="2911276"/>
            <a:ext cx="7562306" cy="4968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 médicament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6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8897" y="2760513"/>
            <a:ext cx="7057132" cy="5835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contre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6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9972" y="2654300"/>
            <a:ext cx="5727701" cy="572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Aller aux urgences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6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9225" y="3114030"/>
            <a:ext cx="7815925" cy="57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pour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7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1430" y="3273077"/>
            <a:ext cx="9134976" cy="3148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ordonnance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7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1678" y="2654300"/>
            <a:ext cx="5148469" cy="6400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déprimé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8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3528" y="2866082"/>
            <a:ext cx="6304577" cy="6740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grave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8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0928" y="3120677"/>
            <a:ext cx="6844169" cy="4579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sain(e)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8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7150" y="2654300"/>
            <a:ext cx="7300980" cy="5468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Aller à la pharmacie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6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6316" y="2165101"/>
            <a:ext cx="6861325" cy="6861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avoir mal au coeur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7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9588" y="2150169"/>
            <a:ext cx="6540408" cy="6747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avoir mal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7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0346" y="2654300"/>
            <a:ext cx="5986954" cy="6400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enfler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8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3700" y="2776884"/>
            <a:ext cx="6738819" cy="5054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être en bonne santé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8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7582" y="2168574"/>
            <a:ext cx="6978750" cy="7461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être en mauvaise santé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8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0631" y="2804914"/>
            <a:ext cx="6353723" cy="6439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