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  <a:endParaRPr sz="33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  <a:endParaRPr sz="33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  <a:endParaRPr sz="33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  <a:endParaRPr sz="33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La ville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Traduisez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Decide who is p1 and p2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787400" y="-53656"/>
            <a:ext cx="11430000" cy="8562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P1:  I am at the corner of the road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P2:  you are lost!! (Perdu)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P1:  I am in the apartment building.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P2: well, I'm at the metro station.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P2:  are you having fun?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P1:  no, there is (il y a) a fire.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P2:  a fire?  At the metro station?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P1:  yes, the train is burned (est brûlé)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787400" y="304205"/>
            <a:ext cx="11430000" cy="8204795"/>
          </a:xfrm>
          <a:prstGeom prst="rect">
            <a:avLst/>
          </a:prstGeom>
        </p:spPr>
        <p:txBody>
          <a:bodyPr/>
          <a:lstStyle/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Why?  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The thief stole the necklace 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There is a fire.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No, there is a thief.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There is a thief?  Is it your girlfriend?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No, she is unemployed.  The thief is your boyfriend.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My boyfriend is on fire?  </a:t>
            </a:r>
            <a:endParaRPr sz="3920">
              <a:solidFill>
                <a:srgbClr val="515151"/>
              </a:solidFill>
            </a:endParaRPr>
          </a:p>
          <a:p>
            <a:pPr lvl="0" marL="423163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515151"/>
                </a:solidFill>
              </a:rPr>
              <a:t>No, he is a thief at (a) the metro stop.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787400" y="304205"/>
            <a:ext cx="11430000" cy="83418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My boyfriend is more nice than your girlfriend.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Your boyfriend is the biggest thief in the city!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Your girlfriend talks to herself.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Well, your boyfriend doesn't shower (se baigner- to shower)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Goodbye</a:t>
            </a:r>
            <a:endParaRPr sz="400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Goodbye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