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F456FC-1C39-47A2-8406-61866FC36EE6}" type="datetimeFigureOut">
              <a:rPr lang="fr-FR" smtClean="0"/>
              <a:t>04/04/2012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6D7E2B-B7B8-424B-AE3C-84878A0B10A4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Le, </a:t>
            </a:r>
            <a:r>
              <a:rPr lang="fr-FR" dirty="0" err="1" smtClean="0"/>
              <a:t>La,Les</a:t>
            </a:r>
            <a:r>
              <a:rPr lang="fr-FR" dirty="0" smtClean="0"/>
              <a:t>, lui, Leur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 smtClean="0"/>
              <a:t>Direct and Indirect Object </a:t>
            </a:r>
            <a:r>
              <a:rPr lang="fr-FR" i="1" dirty="0" err="1" smtClean="0"/>
              <a:t>Pronouns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5087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Est-ce que tu apportes les bougies </a:t>
            </a:r>
            <a:r>
              <a:rPr lang="fr-FR" u="sng" dirty="0" smtClean="0"/>
              <a:t>à Pierre?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Pends-tu </a:t>
            </a:r>
            <a:r>
              <a:rPr lang="fr-FR" u="sng" dirty="0" smtClean="0"/>
              <a:t>le ballon?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Est-ce que je reçois </a:t>
            </a:r>
            <a:r>
              <a:rPr lang="fr-FR" u="sng" dirty="0" smtClean="0"/>
              <a:t>les cadeaux?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Organisez-vous </a:t>
            </a:r>
            <a:r>
              <a:rPr lang="fr-FR" u="sng" dirty="0"/>
              <a:t>l</a:t>
            </a:r>
            <a:r>
              <a:rPr lang="fr-FR" u="sng" dirty="0" smtClean="0"/>
              <a:t>es fêtes</a:t>
            </a:r>
            <a:r>
              <a:rPr lang="fr-FR" dirty="0"/>
              <a:t>?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5284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fr-FR" dirty="0" smtClean="0"/>
              <a:t>Trouve-t-on </a:t>
            </a:r>
            <a:r>
              <a:rPr lang="fr-FR" u="sng" dirty="0" smtClean="0"/>
              <a:t>l’emballage?</a:t>
            </a:r>
          </a:p>
          <a:p>
            <a:pPr marL="137160" indent="0">
              <a:buNone/>
            </a:pPr>
            <a:endParaRPr lang="fr-FR" dirty="0"/>
          </a:p>
          <a:p>
            <a:pPr marL="137160" indent="0">
              <a:buNone/>
            </a:pPr>
            <a:r>
              <a:rPr lang="fr-FR" dirty="0" smtClean="0"/>
              <a:t>Emballez-vous </a:t>
            </a:r>
            <a:r>
              <a:rPr lang="fr-FR" u="sng" dirty="0" smtClean="0"/>
              <a:t>les cadeaux?</a:t>
            </a:r>
          </a:p>
          <a:p>
            <a:pPr marL="137160" indent="0">
              <a:buNone/>
            </a:pPr>
            <a:endParaRPr lang="fr-FR" u="sng" dirty="0"/>
          </a:p>
          <a:p>
            <a:pPr marL="137160" indent="0">
              <a:buNone/>
            </a:pPr>
            <a:r>
              <a:rPr lang="fr-FR" dirty="0" smtClean="0"/>
              <a:t>Achetez-vous </a:t>
            </a:r>
            <a:r>
              <a:rPr lang="fr-FR" u="sng" dirty="0" smtClean="0"/>
              <a:t>Le scotch?</a:t>
            </a:r>
            <a:endParaRPr lang="fr-FR" dirty="0" smtClean="0"/>
          </a:p>
          <a:p>
            <a:pPr marL="137160" indent="0">
              <a:buNone/>
            </a:pPr>
            <a:endParaRPr lang="fr-FR" dirty="0" smtClean="0"/>
          </a:p>
          <a:p>
            <a:pPr marL="137160" indent="0">
              <a:buNone/>
            </a:pPr>
            <a:r>
              <a:rPr lang="fr-FR" dirty="0" smtClean="0"/>
              <a:t>Est-ce que vous envoyez les invitations </a:t>
            </a:r>
            <a:r>
              <a:rPr lang="fr-FR" u="sng" dirty="0" smtClean="0"/>
              <a:t>à Michèle et Pierre?</a:t>
            </a:r>
          </a:p>
        </p:txBody>
      </p:sp>
    </p:spTree>
    <p:extLst>
      <p:ext uri="{BB962C8B-B14F-4D97-AF65-F5344CB8AC3E}">
        <p14:creationId xmlns:p14="http://schemas.microsoft.com/office/powerpoint/2010/main" val="199245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Cuisine-t-on </a:t>
            </a:r>
            <a:r>
              <a:rPr lang="fr-FR" u="sng" dirty="0" smtClean="0"/>
              <a:t>le gâteau</a:t>
            </a:r>
            <a:r>
              <a:rPr lang="fr-FR" dirty="0" smtClean="0"/>
              <a:t>?</a:t>
            </a:r>
          </a:p>
          <a:p>
            <a:endParaRPr lang="fr-FR" dirty="0"/>
          </a:p>
          <a:p>
            <a:r>
              <a:rPr lang="fr-FR" dirty="0" smtClean="0"/>
              <a:t>Pierre, jette-t-il le gâteau </a:t>
            </a:r>
            <a:r>
              <a:rPr lang="fr-FR" u="sng" dirty="0" smtClean="0"/>
              <a:t>à l’enfant</a:t>
            </a:r>
            <a:r>
              <a:rPr lang="fr-FR" dirty="0" smtClean="0"/>
              <a:t>?</a:t>
            </a:r>
          </a:p>
          <a:p>
            <a:endParaRPr lang="fr-FR" dirty="0"/>
          </a:p>
          <a:p>
            <a:r>
              <a:rPr lang="fr-FR" dirty="0" smtClean="0"/>
              <a:t>Marc, demande-t-il la question </a:t>
            </a:r>
            <a:r>
              <a:rPr lang="fr-FR" u="sng" dirty="0" smtClean="0"/>
              <a:t> Jean Marc et Brigitte</a:t>
            </a:r>
            <a:r>
              <a:rPr lang="fr-FR" dirty="0" smtClean="0"/>
              <a:t>?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Et vous, répondez-vous aux questions sur le PowerPoint?</a:t>
            </a:r>
          </a:p>
        </p:txBody>
      </p:sp>
    </p:spTree>
    <p:extLst>
      <p:ext uri="{BB962C8B-B14F-4D97-AF65-F5344CB8AC3E}">
        <p14:creationId xmlns:p14="http://schemas.microsoft.com/office/powerpoint/2010/main" val="290649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524000"/>
            <a:ext cx="4040188" cy="5334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Lui </a:t>
            </a:r>
          </a:p>
          <a:p>
            <a:r>
              <a:rPr lang="fr-FR" b="1" dirty="0" smtClean="0"/>
              <a:t>Leur</a:t>
            </a:r>
          </a:p>
          <a:p>
            <a:r>
              <a:rPr lang="fr-FR" b="1" dirty="0" smtClean="0"/>
              <a:t>crier</a:t>
            </a:r>
          </a:p>
          <a:p>
            <a:r>
              <a:rPr lang="fr-FR" b="1" dirty="0" smtClean="0"/>
              <a:t>Jette</a:t>
            </a:r>
          </a:p>
          <a:p>
            <a:r>
              <a:rPr lang="fr-FR" b="1" dirty="0" smtClean="0"/>
              <a:t>Demande</a:t>
            </a:r>
          </a:p>
          <a:p>
            <a:r>
              <a:rPr lang="en-US" b="1" dirty="0" smtClean="0"/>
              <a:t>r</a:t>
            </a:r>
            <a:r>
              <a:rPr lang="fr-FR" b="1" dirty="0" err="1" smtClean="0"/>
              <a:t>épond</a:t>
            </a:r>
            <a:endParaRPr lang="fr-FR" b="1" dirty="0" smtClean="0"/>
          </a:p>
          <a:p>
            <a:r>
              <a:rPr lang="fr-FR" b="1" dirty="0" smtClean="0"/>
              <a:t>Le cadeau</a:t>
            </a:r>
          </a:p>
          <a:p>
            <a:r>
              <a:rPr lang="fr-FR" b="1" dirty="0" smtClean="0"/>
              <a:t>La carte</a:t>
            </a:r>
          </a:p>
          <a:p>
            <a:r>
              <a:rPr lang="fr-FR" b="1" dirty="0" smtClean="0"/>
              <a:t>Les boites</a:t>
            </a:r>
          </a:p>
          <a:p>
            <a:r>
              <a:rPr lang="fr-FR" b="1" dirty="0" smtClean="0"/>
              <a:t>Le gâteau</a:t>
            </a:r>
          </a:p>
          <a:p>
            <a:r>
              <a:rPr lang="fr-FR" b="1" dirty="0" smtClean="0"/>
              <a:t>Je</a:t>
            </a:r>
          </a:p>
          <a:p>
            <a:r>
              <a:rPr lang="fr-FR" b="1" dirty="0" smtClean="0"/>
              <a:t>Tu</a:t>
            </a:r>
          </a:p>
          <a:p>
            <a:endParaRPr lang="fr-FR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648200" y="1524000"/>
            <a:ext cx="4041775" cy="4683125"/>
          </a:xfrm>
          <a:prstGeom prst="rect">
            <a:avLst/>
          </a:prstGeom>
        </p:spPr>
        <p:txBody>
          <a:bodyPr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Est-ce que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 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Oui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À Paul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À Anne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À Fred et Claire</a:t>
            </a:r>
          </a:p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Aux chiens</a:t>
            </a:r>
            <a:endParaRPr lang="fr-F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2188" y="5334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/>
              <a:t>Each</a:t>
            </a:r>
            <a:r>
              <a:rPr lang="fr-FR" sz="2800" dirty="0" smtClean="0"/>
              <a:t> table </a:t>
            </a:r>
            <a:r>
              <a:rPr lang="fr-FR" sz="2800" dirty="0" err="1" smtClean="0"/>
              <a:t>needs</a:t>
            </a:r>
            <a:r>
              <a:rPr lang="fr-FR" sz="2800" dirty="0" smtClean="0"/>
              <a:t> a </a:t>
            </a:r>
            <a:r>
              <a:rPr lang="fr-FR" sz="2800" dirty="0" err="1" smtClean="0"/>
              <a:t>half</a:t>
            </a:r>
            <a:r>
              <a:rPr lang="fr-FR" sz="2800" dirty="0" smtClean="0"/>
              <a:t> </a:t>
            </a:r>
            <a:r>
              <a:rPr lang="fr-FR" sz="2800" dirty="0" err="1" smtClean="0"/>
              <a:t>sheet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each</a:t>
            </a:r>
            <a:r>
              <a:rPr lang="fr-FR" sz="2800" dirty="0" smtClean="0"/>
              <a:t> of </a:t>
            </a:r>
            <a:r>
              <a:rPr lang="fr-FR" sz="2800" dirty="0" err="1" smtClean="0"/>
              <a:t>these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942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135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Le, La,Les, lui, Leur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</dc:title>
  <dc:creator>Jon</dc:creator>
  <cp:lastModifiedBy>Jon</cp:lastModifiedBy>
  <cp:revision>3</cp:revision>
  <dcterms:created xsi:type="dcterms:W3CDTF">2012-04-05T02:19:35Z</dcterms:created>
  <dcterms:modified xsi:type="dcterms:W3CDTF">2012-04-05T02:46:04Z</dcterms:modified>
</cp:coreProperties>
</file>