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3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BA3C-A260-4E12-A8A6-CA65B11EB216}" type="datetimeFigureOut">
              <a:rPr lang="fr-FR" smtClean="0"/>
              <a:pPr/>
              <a:t>9/26/12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232F-BDF7-4417-A685-0E530BCB6D6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BA3C-A260-4E12-A8A6-CA65B11EB216}" type="datetimeFigureOut">
              <a:rPr lang="fr-FR" smtClean="0"/>
              <a:pPr/>
              <a:t>9/26/12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232F-BDF7-4417-A685-0E530BCB6D69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BA3C-A260-4E12-A8A6-CA65B11EB216}" type="datetimeFigureOut">
              <a:rPr lang="fr-FR" smtClean="0"/>
              <a:pPr/>
              <a:t>9/26/12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232F-BDF7-4417-A685-0E530BCB6D6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BA3C-A260-4E12-A8A6-CA65B11EB216}" type="datetimeFigureOut">
              <a:rPr lang="fr-FR" smtClean="0"/>
              <a:pPr/>
              <a:t>9/26/12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232F-BDF7-4417-A685-0E530BCB6D6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BA3C-A260-4E12-A8A6-CA65B11EB216}" type="datetimeFigureOut">
              <a:rPr lang="fr-FR" smtClean="0"/>
              <a:pPr/>
              <a:t>9/26/12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232F-BDF7-4417-A685-0E530BCB6D6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BA3C-A260-4E12-A8A6-CA65B11EB216}" type="datetimeFigureOut">
              <a:rPr lang="fr-FR" smtClean="0"/>
              <a:pPr/>
              <a:t>9/26/12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232F-BDF7-4417-A685-0E530BCB6D69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BA3C-A260-4E12-A8A6-CA65B11EB216}" type="datetimeFigureOut">
              <a:rPr lang="fr-FR" smtClean="0"/>
              <a:pPr/>
              <a:t>9/26/12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232F-BDF7-4417-A685-0E530BCB6D6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BA3C-A260-4E12-A8A6-CA65B11EB216}" type="datetimeFigureOut">
              <a:rPr lang="fr-FR" smtClean="0"/>
              <a:pPr/>
              <a:t>9/26/12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232F-BDF7-4417-A685-0E530BCB6D6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BA3C-A260-4E12-A8A6-CA65B11EB216}" type="datetimeFigureOut">
              <a:rPr lang="fr-FR" smtClean="0"/>
              <a:pPr/>
              <a:t>9/26/12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232F-BDF7-4417-A685-0E530BCB6D6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BA3C-A260-4E12-A8A6-CA65B11EB216}" type="datetimeFigureOut">
              <a:rPr lang="fr-FR" smtClean="0"/>
              <a:pPr/>
              <a:t>9/26/12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232F-BDF7-4417-A685-0E530BCB6D6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BA3C-A260-4E12-A8A6-CA65B11EB216}" type="datetimeFigureOut">
              <a:rPr lang="fr-FR" smtClean="0"/>
              <a:pPr/>
              <a:t>9/26/12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232F-BDF7-4417-A685-0E530BCB6D6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BA3C-A260-4E12-A8A6-CA65B11EB216}" type="datetimeFigureOut">
              <a:rPr lang="fr-FR" smtClean="0"/>
              <a:pPr/>
              <a:t>9/26/12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232F-BDF7-4417-A685-0E530BCB6D6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A2FBA3C-A260-4E12-A8A6-CA65B11EB216}" type="datetimeFigureOut">
              <a:rPr lang="fr-FR" smtClean="0"/>
              <a:pPr/>
              <a:t>9/26/12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AC4B232F-BDF7-4417-A685-0E530BCB6D69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FUTUR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8380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800" dirty="0" smtClean="0"/>
              <a:t>Switch Interviewer and </a:t>
            </a:r>
            <a:r>
              <a:rPr lang="fr-FR" sz="4800" dirty="0" err="1" smtClean="0"/>
              <a:t>applicant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02881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fr-FR" dirty="0" smtClean="0"/>
              <a:t>Interviewer: </a:t>
            </a:r>
            <a:r>
              <a:rPr lang="fr-FR" dirty="0" err="1" smtClean="0"/>
              <a:t>What</a:t>
            </a:r>
            <a:r>
              <a:rPr lang="fr-FR" dirty="0" smtClean="0"/>
              <a:t> instrument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play</a:t>
            </a:r>
            <a:r>
              <a:rPr lang="fr-FR" dirty="0" smtClean="0"/>
              <a:t> in </a:t>
            </a:r>
            <a:r>
              <a:rPr lang="fr-FR" dirty="0" err="1" smtClean="0"/>
              <a:t>ten</a:t>
            </a:r>
            <a:r>
              <a:rPr lang="fr-FR" dirty="0" smtClean="0"/>
              <a:t> </a:t>
            </a:r>
            <a:r>
              <a:rPr lang="fr-FR" dirty="0" err="1" smtClean="0"/>
              <a:t>years</a:t>
            </a:r>
            <a:r>
              <a:rPr lang="fr-FR" dirty="0" smtClean="0"/>
              <a:t>?</a:t>
            </a:r>
          </a:p>
          <a:p>
            <a:r>
              <a:rPr lang="fr-FR" dirty="0" err="1" smtClean="0"/>
              <a:t>Applicant</a:t>
            </a:r>
            <a:r>
              <a:rPr lang="fr-FR" dirty="0" smtClean="0"/>
              <a:t>:  I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play</a:t>
            </a:r>
            <a:r>
              <a:rPr lang="fr-FR" dirty="0" smtClean="0"/>
              <a:t> ______ in </a:t>
            </a:r>
            <a:r>
              <a:rPr lang="fr-FR" dirty="0" err="1" smtClean="0"/>
              <a:t>ten</a:t>
            </a:r>
            <a:r>
              <a:rPr lang="fr-FR" dirty="0" smtClean="0"/>
              <a:t> </a:t>
            </a:r>
            <a:r>
              <a:rPr lang="fr-FR" dirty="0" err="1" smtClean="0"/>
              <a:t>years</a:t>
            </a:r>
            <a:r>
              <a:rPr lang="fr-FR" dirty="0" smtClean="0"/>
              <a:t>.</a:t>
            </a:r>
          </a:p>
          <a:p>
            <a:r>
              <a:rPr lang="fr-FR" dirty="0" smtClean="0"/>
              <a:t>Interviewer:  </a:t>
            </a:r>
            <a:r>
              <a:rPr lang="fr-FR" dirty="0" err="1" smtClean="0"/>
              <a:t>Where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live in </a:t>
            </a:r>
            <a:r>
              <a:rPr lang="fr-FR" dirty="0" err="1" smtClean="0"/>
              <a:t>ten</a:t>
            </a:r>
            <a:r>
              <a:rPr lang="fr-FR" dirty="0" smtClean="0"/>
              <a:t> </a:t>
            </a:r>
            <a:r>
              <a:rPr lang="fr-FR" dirty="0" err="1" smtClean="0"/>
              <a:t>years</a:t>
            </a:r>
            <a:r>
              <a:rPr lang="fr-FR" dirty="0" smtClean="0"/>
              <a:t>?</a:t>
            </a:r>
          </a:p>
          <a:p>
            <a:r>
              <a:rPr lang="fr-FR" dirty="0" err="1" smtClean="0"/>
              <a:t>Applicant</a:t>
            </a:r>
            <a:r>
              <a:rPr lang="fr-FR" dirty="0" smtClean="0"/>
              <a:t>:  I </a:t>
            </a:r>
            <a:r>
              <a:rPr lang="fr-FR" dirty="0" err="1" smtClean="0"/>
              <a:t>will</a:t>
            </a:r>
            <a:r>
              <a:rPr lang="fr-FR" dirty="0" smtClean="0"/>
              <a:t> live in _________________.</a:t>
            </a:r>
          </a:p>
          <a:p>
            <a:r>
              <a:rPr lang="fr-FR" dirty="0" smtClean="0"/>
              <a:t>Interviewer:  How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celebrate</a:t>
            </a:r>
            <a:r>
              <a:rPr lang="fr-FR" dirty="0" smtClean="0"/>
              <a:t> (célébrer)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birthday</a:t>
            </a:r>
            <a:r>
              <a:rPr lang="fr-FR" dirty="0" smtClean="0"/>
              <a:t> in </a:t>
            </a:r>
            <a:r>
              <a:rPr lang="fr-FR" dirty="0" err="1" smtClean="0"/>
              <a:t>ten</a:t>
            </a:r>
            <a:r>
              <a:rPr lang="fr-FR" dirty="0" smtClean="0"/>
              <a:t> </a:t>
            </a:r>
            <a:r>
              <a:rPr lang="fr-FR" dirty="0" err="1" smtClean="0"/>
              <a:t>years</a:t>
            </a:r>
            <a:r>
              <a:rPr lang="fr-FR" dirty="0" smtClean="0"/>
              <a:t>?</a:t>
            </a:r>
          </a:p>
          <a:p>
            <a:r>
              <a:rPr lang="fr-FR" dirty="0" err="1" smtClean="0"/>
              <a:t>Applicant</a:t>
            </a:r>
            <a:r>
              <a:rPr lang="fr-FR" dirty="0" smtClean="0"/>
              <a:t>:  I </a:t>
            </a:r>
            <a:r>
              <a:rPr lang="fr-FR" dirty="0" err="1" smtClean="0"/>
              <a:t>will</a:t>
            </a:r>
            <a:r>
              <a:rPr lang="fr-FR" dirty="0" smtClean="0"/>
              <a:t> _____________________.</a:t>
            </a:r>
          </a:p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abilities</a:t>
            </a:r>
            <a:r>
              <a:rPr lang="fr-FR" dirty="0" smtClean="0"/>
              <a:t> (capacités)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bring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to </a:t>
            </a:r>
            <a:r>
              <a:rPr lang="fr-FR" dirty="0" err="1" smtClean="0"/>
              <a:t>this</a:t>
            </a:r>
            <a:r>
              <a:rPr lang="fr-FR" dirty="0" smtClean="0"/>
              <a:t> job?</a:t>
            </a:r>
          </a:p>
          <a:p>
            <a:r>
              <a:rPr lang="fr-FR" dirty="0" err="1" smtClean="0"/>
              <a:t>Applicant</a:t>
            </a:r>
            <a:r>
              <a:rPr lang="fr-FR" dirty="0" smtClean="0"/>
              <a:t>:  I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bring</a:t>
            </a:r>
            <a:r>
              <a:rPr lang="fr-FR" dirty="0" smtClean="0"/>
              <a:t> _______________.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68792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Exercises</a:t>
            </a:r>
            <a:r>
              <a:rPr lang="fr-FR" dirty="0" smtClean="0"/>
              <a:t> in the future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35017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Card</a:t>
            </a:r>
            <a:r>
              <a:rPr lang="fr-FR" dirty="0" smtClean="0"/>
              <a:t> Game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3600" dirty="0" smtClean="0"/>
              <a:t>You have a </a:t>
            </a:r>
            <a:r>
              <a:rPr lang="fr-FR" sz="3600" dirty="0" err="1" smtClean="0"/>
              <a:t>sheet</a:t>
            </a:r>
            <a:r>
              <a:rPr lang="fr-FR" sz="3600" dirty="0" smtClean="0"/>
              <a:t> of </a:t>
            </a:r>
            <a:r>
              <a:rPr lang="fr-FR" sz="3600" dirty="0" err="1" smtClean="0"/>
              <a:t>paper</a:t>
            </a:r>
            <a:r>
              <a:rPr lang="fr-FR" sz="3600" dirty="0" smtClean="0"/>
              <a:t>.  Do not show </a:t>
            </a:r>
            <a:r>
              <a:rPr lang="fr-FR" sz="3600" dirty="0" err="1" smtClean="0"/>
              <a:t>it</a:t>
            </a:r>
            <a:r>
              <a:rPr lang="fr-FR" sz="3600" dirty="0" smtClean="0"/>
              <a:t> to </a:t>
            </a:r>
            <a:r>
              <a:rPr lang="fr-FR" sz="3600" dirty="0" err="1" smtClean="0"/>
              <a:t>anyone</a:t>
            </a:r>
            <a:r>
              <a:rPr lang="fr-FR" sz="3600" dirty="0" smtClean="0"/>
              <a:t> </a:t>
            </a:r>
            <a:r>
              <a:rPr lang="fr-FR" sz="3600" dirty="0" err="1" smtClean="0"/>
              <a:t>else</a:t>
            </a:r>
            <a:r>
              <a:rPr lang="fr-FR" sz="3600" dirty="0" smtClean="0"/>
              <a:t>.  </a:t>
            </a:r>
          </a:p>
          <a:p>
            <a:r>
              <a:rPr lang="fr-FR" sz="3600" dirty="0" err="1" smtClean="0"/>
              <a:t>Find</a:t>
            </a:r>
            <a:r>
              <a:rPr lang="fr-FR" sz="3600" dirty="0" smtClean="0"/>
              <a:t> </a:t>
            </a:r>
            <a:r>
              <a:rPr lang="fr-FR" sz="3600" dirty="0" err="1" smtClean="0"/>
              <a:t>what</a:t>
            </a:r>
            <a:r>
              <a:rPr lang="fr-FR" sz="3600" dirty="0" smtClean="0"/>
              <a:t> </a:t>
            </a:r>
            <a:r>
              <a:rPr lang="fr-FR" sz="3600" dirty="0" err="1" smtClean="0"/>
              <a:t>other</a:t>
            </a:r>
            <a:r>
              <a:rPr lang="fr-FR" sz="3600" dirty="0" smtClean="0"/>
              <a:t> people are </a:t>
            </a:r>
            <a:r>
              <a:rPr lang="fr-FR" sz="3600" dirty="0" err="1" smtClean="0"/>
              <a:t>going</a:t>
            </a:r>
            <a:r>
              <a:rPr lang="fr-FR" sz="3600" dirty="0" smtClean="0"/>
              <a:t> to </a:t>
            </a:r>
            <a:r>
              <a:rPr lang="fr-FR" sz="3600" dirty="0" err="1" smtClean="0"/>
              <a:t>eat</a:t>
            </a:r>
            <a:r>
              <a:rPr lang="fr-FR" sz="3600" dirty="0" smtClean="0"/>
              <a:t> by </a:t>
            </a:r>
            <a:r>
              <a:rPr lang="fr-FR" sz="3600" dirty="0" err="1" smtClean="0"/>
              <a:t>asking</a:t>
            </a:r>
            <a:r>
              <a:rPr lang="fr-FR" sz="3600" dirty="0" smtClean="0"/>
              <a:t>: </a:t>
            </a:r>
          </a:p>
          <a:p>
            <a:pPr lvl="1"/>
            <a:r>
              <a:rPr lang="fr-FR" sz="3600" i="1" dirty="0" smtClean="0"/>
              <a:t>Que mangeras-tu?</a:t>
            </a:r>
            <a:endParaRPr lang="fr-FR" sz="3600" dirty="0" smtClean="0"/>
          </a:p>
          <a:p>
            <a:r>
              <a:rPr lang="fr-FR" sz="3600" dirty="0" err="1" smtClean="0"/>
              <a:t>Write</a:t>
            </a:r>
            <a:r>
              <a:rPr lang="fr-FR" sz="3600" dirty="0" smtClean="0"/>
              <a:t> </a:t>
            </a:r>
            <a:r>
              <a:rPr lang="fr-FR" sz="3600" dirty="0" err="1" smtClean="0"/>
              <a:t>responses</a:t>
            </a:r>
            <a:r>
              <a:rPr lang="fr-FR" sz="3600" dirty="0" smtClean="0"/>
              <a:t> on a </a:t>
            </a:r>
            <a:r>
              <a:rPr lang="fr-FR" sz="3600" dirty="0" err="1" smtClean="0"/>
              <a:t>sheet</a:t>
            </a:r>
            <a:r>
              <a:rPr lang="fr-FR" sz="3600" dirty="0" smtClean="0"/>
              <a:t> of </a:t>
            </a:r>
            <a:r>
              <a:rPr lang="fr-FR" sz="3600" dirty="0" err="1" smtClean="0"/>
              <a:t>paper</a:t>
            </a:r>
            <a:r>
              <a:rPr lang="fr-FR" sz="3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00710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Monsieur le Scientiste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Come up </a:t>
            </a:r>
            <a:r>
              <a:rPr lang="fr-FR" dirty="0" err="1" smtClean="0"/>
              <a:t>with</a:t>
            </a:r>
            <a:r>
              <a:rPr lang="fr-FR" dirty="0" smtClean="0"/>
              <a:t> a </a:t>
            </a:r>
            <a:r>
              <a:rPr lang="fr-FR" dirty="0" err="1" smtClean="0"/>
              <a:t>useful</a:t>
            </a:r>
            <a:r>
              <a:rPr lang="fr-FR" dirty="0" smtClean="0"/>
              <a:t> invention.   How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 (marcher)?  How </a:t>
            </a:r>
            <a:r>
              <a:rPr lang="fr-FR" dirty="0" err="1" smtClean="0"/>
              <a:t>will</a:t>
            </a:r>
            <a:r>
              <a:rPr lang="fr-FR" dirty="0" smtClean="0"/>
              <a:t> one use </a:t>
            </a:r>
            <a:r>
              <a:rPr lang="fr-FR" dirty="0" err="1" smtClean="0"/>
              <a:t>it</a:t>
            </a:r>
            <a:r>
              <a:rPr lang="fr-FR" dirty="0" smtClean="0"/>
              <a:t> (utiliser)?  </a:t>
            </a:r>
            <a:r>
              <a:rPr lang="fr-FR" dirty="0" err="1" smtClean="0"/>
              <a:t>Who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buy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/>
              <a:t> </a:t>
            </a:r>
            <a:r>
              <a:rPr lang="fr-FR" dirty="0" smtClean="0"/>
              <a:t>(acheter)?  Come up </a:t>
            </a:r>
            <a:r>
              <a:rPr lang="fr-FR" dirty="0" err="1" smtClean="0"/>
              <a:t>with</a:t>
            </a:r>
            <a:r>
              <a:rPr lang="fr-FR" dirty="0" smtClean="0"/>
              <a:t> a slogan for </a:t>
            </a:r>
            <a:r>
              <a:rPr lang="fr-FR" dirty="0" err="1" smtClean="0"/>
              <a:t>it</a:t>
            </a:r>
            <a:r>
              <a:rPr lang="fr-FR" dirty="0" smtClean="0"/>
              <a:t> and a </a:t>
            </a:r>
            <a:r>
              <a:rPr lang="fr-FR" dirty="0" err="1" smtClean="0"/>
              <a:t>working</a:t>
            </a:r>
            <a:r>
              <a:rPr lang="fr-FR" dirty="0" smtClean="0"/>
              <a:t> </a:t>
            </a:r>
            <a:r>
              <a:rPr lang="fr-FR" dirty="0" err="1" smtClean="0"/>
              <a:t>blueprint</a:t>
            </a:r>
            <a:r>
              <a:rPr lang="fr-FR" dirty="0" smtClean="0"/>
              <a:t> of the </a:t>
            </a:r>
            <a:r>
              <a:rPr lang="fr-FR" dirty="0" err="1" smtClean="0"/>
              <a:t>device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56169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Monsieur le scientiste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Put </a:t>
            </a:r>
            <a:r>
              <a:rPr lang="fr-FR" dirty="0" err="1" smtClean="0"/>
              <a:t>yourselves</a:t>
            </a:r>
            <a:r>
              <a:rPr lang="fr-FR" dirty="0" smtClean="0"/>
              <a:t> in groups of </a:t>
            </a:r>
            <a:r>
              <a:rPr lang="fr-FR" dirty="0" err="1" smtClean="0"/>
              <a:t>three</a:t>
            </a:r>
            <a:r>
              <a:rPr lang="fr-FR" dirty="0" smtClean="0"/>
              <a:t>. 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students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listen</a:t>
            </a:r>
            <a:r>
              <a:rPr lang="fr-FR" dirty="0" smtClean="0"/>
              <a:t> as the </a:t>
            </a:r>
            <a:r>
              <a:rPr lang="fr-FR" dirty="0" err="1" smtClean="0"/>
              <a:t>third</a:t>
            </a:r>
            <a:r>
              <a:rPr lang="fr-FR" dirty="0" smtClean="0"/>
              <a:t> (the </a:t>
            </a:r>
            <a:r>
              <a:rPr lang="fr-FR" dirty="0" err="1" smtClean="0"/>
              <a:t>louder</a:t>
            </a:r>
            <a:r>
              <a:rPr lang="fr-FR" dirty="0" smtClean="0"/>
              <a:t> of the </a:t>
            </a:r>
            <a:r>
              <a:rPr lang="fr-FR" dirty="0" err="1" smtClean="0"/>
              <a:t>three</a:t>
            </a:r>
            <a:r>
              <a:rPr lang="fr-FR" dirty="0" smtClean="0"/>
              <a:t> </a:t>
            </a:r>
            <a:r>
              <a:rPr lang="fr-FR" dirty="0" err="1" smtClean="0"/>
              <a:t>students</a:t>
            </a:r>
            <a:r>
              <a:rPr lang="fr-FR" dirty="0" smtClean="0"/>
              <a:t>)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present</a:t>
            </a:r>
            <a:r>
              <a:rPr lang="fr-FR" dirty="0" smtClean="0"/>
              <a:t> </a:t>
            </a:r>
            <a:r>
              <a:rPr lang="fr-FR" dirty="0" err="1" smtClean="0"/>
              <a:t>his</a:t>
            </a:r>
            <a:r>
              <a:rPr lang="fr-FR" dirty="0" smtClean="0"/>
              <a:t> or </a:t>
            </a:r>
            <a:r>
              <a:rPr lang="fr-FR" dirty="0" err="1" smtClean="0"/>
              <a:t>her</a:t>
            </a:r>
            <a:r>
              <a:rPr lang="fr-FR" dirty="0" smtClean="0"/>
              <a:t> </a:t>
            </a:r>
            <a:r>
              <a:rPr lang="fr-FR" dirty="0" err="1" smtClean="0"/>
              <a:t>product</a:t>
            </a:r>
            <a:r>
              <a:rPr lang="fr-FR" dirty="0"/>
              <a:t> </a:t>
            </a:r>
            <a:r>
              <a:rPr lang="fr-FR" dirty="0" smtClean="0"/>
              <a:t>IN FRENCH.</a:t>
            </a:r>
            <a:endParaRPr lang="fr-FR" dirty="0"/>
          </a:p>
          <a:p>
            <a:r>
              <a:rPr lang="fr-FR" dirty="0" smtClean="0"/>
              <a:t>The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two</a:t>
            </a:r>
            <a:r>
              <a:rPr lang="fr-FR" dirty="0" smtClean="0"/>
              <a:t> must </a:t>
            </a:r>
            <a:r>
              <a:rPr lang="fr-FR" dirty="0" err="1" smtClean="0"/>
              <a:t>decide</a:t>
            </a:r>
            <a:r>
              <a:rPr lang="fr-FR" dirty="0" smtClean="0"/>
              <a:t> if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worth</a:t>
            </a:r>
            <a:r>
              <a:rPr lang="fr-FR" dirty="0" smtClean="0"/>
              <a:t> </a:t>
            </a:r>
            <a:r>
              <a:rPr lang="fr-FR" dirty="0" err="1" smtClean="0"/>
              <a:t>investing</a:t>
            </a:r>
            <a:r>
              <a:rPr lang="fr-FR" dirty="0" smtClean="0"/>
              <a:t> money </a:t>
            </a:r>
            <a:r>
              <a:rPr lang="fr-FR" dirty="0" err="1" smtClean="0"/>
              <a:t>into</a:t>
            </a:r>
            <a:r>
              <a:rPr lang="fr-FR" dirty="0" smtClean="0"/>
              <a:t> </a:t>
            </a:r>
            <a:r>
              <a:rPr lang="fr-FR" dirty="0" err="1" smtClean="0"/>
              <a:t>producing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or not.  </a:t>
            </a:r>
          </a:p>
          <a:p>
            <a:r>
              <a:rPr lang="fr-FR" dirty="0" smtClean="0"/>
              <a:t>Continue </a:t>
            </a:r>
            <a:r>
              <a:rPr lang="fr-FR" dirty="0" err="1" smtClean="0"/>
              <a:t>until</a:t>
            </a:r>
            <a:r>
              <a:rPr lang="fr-FR" dirty="0" smtClean="0"/>
              <a:t> all </a:t>
            </a:r>
            <a:r>
              <a:rPr lang="fr-FR" dirty="0" err="1" smtClean="0"/>
              <a:t>three</a:t>
            </a:r>
            <a:r>
              <a:rPr lang="fr-FR" dirty="0" smtClean="0"/>
              <a:t> </a:t>
            </a:r>
            <a:r>
              <a:rPr lang="fr-FR" dirty="0" err="1" smtClean="0"/>
              <a:t>students</a:t>
            </a:r>
            <a:r>
              <a:rPr lang="fr-FR" dirty="0" smtClean="0"/>
              <a:t> have </a:t>
            </a:r>
            <a:r>
              <a:rPr lang="fr-FR" dirty="0" err="1" smtClean="0"/>
              <a:t>presented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66071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Bataille Navire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You have </a:t>
            </a:r>
            <a:r>
              <a:rPr lang="fr-FR" dirty="0" err="1" smtClean="0"/>
              <a:t>received</a:t>
            </a:r>
            <a:r>
              <a:rPr lang="fr-FR" dirty="0" smtClean="0"/>
              <a:t> </a:t>
            </a:r>
            <a:r>
              <a:rPr lang="fr-FR" dirty="0" err="1" smtClean="0"/>
              <a:t>battleship</a:t>
            </a:r>
            <a:r>
              <a:rPr lang="fr-FR" dirty="0" smtClean="0"/>
              <a:t> </a:t>
            </a:r>
            <a:r>
              <a:rPr lang="fr-FR" dirty="0" err="1" smtClean="0"/>
              <a:t>boards</a:t>
            </a:r>
            <a:r>
              <a:rPr lang="fr-FR" dirty="0" smtClean="0"/>
              <a:t>.  One </a:t>
            </a:r>
            <a:r>
              <a:rPr lang="fr-FR" dirty="0" err="1" smtClean="0"/>
              <a:t>person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call out the </a:t>
            </a:r>
            <a:r>
              <a:rPr lang="fr-FR" dirty="0" err="1" smtClean="0"/>
              <a:t>subject</a:t>
            </a:r>
            <a:r>
              <a:rPr lang="fr-FR" dirty="0" smtClean="0"/>
              <a:t> and the </a:t>
            </a:r>
            <a:r>
              <a:rPr lang="fr-FR" dirty="0" err="1" smtClean="0"/>
              <a:t>correctly</a:t>
            </a:r>
            <a:r>
              <a:rPr lang="fr-FR" dirty="0" smtClean="0"/>
              <a:t> </a:t>
            </a:r>
            <a:r>
              <a:rPr lang="fr-FR" dirty="0" err="1" smtClean="0"/>
              <a:t>conjugated</a:t>
            </a:r>
            <a:r>
              <a:rPr lang="fr-FR" dirty="0" smtClean="0"/>
              <a:t> </a:t>
            </a:r>
            <a:r>
              <a:rPr lang="fr-FR" dirty="0" err="1" smtClean="0"/>
              <a:t>form</a:t>
            </a:r>
            <a:r>
              <a:rPr lang="fr-FR" dirty="0" smtClean="0"/>
              <a:t> of the </a:t>
            </a:r>
            <a:r>
              <a:rPr lang="fr-FR" dirty="0" err="1" smtClean="0"/>
              <a:t>verb</a:t>
            </a:r>
            <a:r>
              <a:rPr lang="fr-FR" dirty="0" smtClean="0"/>
              <a:t>.  This </a:t>
            </a:r>
            <a:r>
              <a:rPr lang="fr-FR" dirty="0" err="1" smtClean="0"/>
              <a:t>will</a:t>
            </a:r>
            <a:r>
              <a:rPr lang="fr-FR" dirty="0" smtClean="0"/>
              <a:t> correspond to a place </a:t>
            </a:r>
            <a:r>
              <a:rPr lang="fr-FR" dirty="0" err="1" smtClean="0"/>
              <a:t>where</a:t>
            </a:r>
            <a:r>
              <a:rPr lang="fr-FR" dirty="0" smtClean="0"/>
              <a:t> a </a:t>
            </a:r>
            <a:r>
              <a:rPr lang="fr-FR" dirty="0" err="1" smtClean="0"/>
              <a:t>ship</a:t>
            </a:r>
            <a:r>
              <a:rPr lang="fr-FR" dirty="0" smtClean="0"/>
              <a:t> </a:t>
            </a:r>
            <a:r>
              <a:rPr lang="fr-FR" dirty="0" err="1" smtClean="0"/>
              <a:t>may</a:t>
            </a:r>
            <a:r>
              <a:rPr lang="fr-FR" dirty="0" smtClean="0"/>
              <a:t> have been </a:t>
            </a:r>
            <a:r>
              <a:rPr lang="fr-FR" dirty="0" err="1" smtClean="0"/>
              <a:t>drawn</a:t>
            </a:r>
            <a:r>
              <a:rPr lang="fr-FR" dirty="0" smtClean="0"/>
              <a:t>.  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If </a:t>
            </a:r>
            <a:r>
              <a:rPr lang="fr-FR" dirty="0" err="1" smtClean="0"/>
              <a:t>sunk</a:t>
            </a:r>
            <a:r>
              <a:rPr lang="fr-FR" dirty="0" smtClean="0"/>
              <a:t>, « Tu as coulé mon bateau »</a:t>
            </a:r>
          </a:p>
          <a:p>
            <a:r>
              <a:rPr lang="fr-FR" dirty="0" smtClean="0"/>
              <a:t>If not « désolé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9780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How do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form</a:t>
            </a:r>
            <a:r>
              <a:rPr lang="fr-FR" dirty="0" smtClean="0"/>
              <a:t> the future </a:t>
            </a:r>
            <a:r>
              <a:rPr lang="fr-FR" dirty="0" err="1" smtClean="0"/>
              <a:t>tense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discuss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based</a:t>
            </a:r>
            <a:r>
              <a:rPr lang="fr-FR" dirty="0" smtClean="0"/>
              <a:t> on the </a:t>
            </a:r>
            <a:r>
              <a:rPr lang="fr-FR" dirty="0" err="1" smtClean="0"/>
              <a:t>categories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have </a:t>
            </a:r>
            <a:r>
              <a:rPr lang="fr-FR" dirty="0" err="1" smtClean="0"/>
              <a:t>already</a:t>
            </a:r>
            <a:r>
              <a:rPr lang="fr-FR" dirty="0" smtClean="0"/>
              <a:t> </a:t>
            </a:r>
            <a:r>
              <a:rPr lang="fr-FR" dirty="0" err="1" smtClean="0"/>
              <a:t>learned</a:t>
            </a:r>
            <a:r>
              <a:rPr lang="fr-FR" dirty="0" smtClean="0"/>
              <a:t>: er, </a:t>
            </a:r>
            <a:r>
              <a:rPr lang="fr-FR" dirty="0" err="1" smtClean="0"/>
              <a:t>ir</a:t>
            </a:r>
            <a:r>
              <a:rPr lang="fr-FR" dirty="0" smtClean="0"/>
              <a:t>, and </a:t>
            </a:r>
            <a:r>
              <a:rPr lang="fr-FR" dirty="0" err="1" smtClean="0"/>
              <a:t>re</a:t>
            </a:r>
            <a:r>
              <a:rPr lang="fr-FR" dirty="0" smtClean="0"/>
              <a:t> </a:t>
            </a:r>
            <a:r>
              <a:rPr lang="fr-FR" dirty="0" err="1" smtClean="0"/>
              <a:t>verbs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6496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ER </a:t>
            </a:r>
            <a:r>
              <a:rPr lang="fr-FR" dirty="0" err="1" smtClean="0"/>
              <a:t>verbs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9154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Aimer – to </a:t>
            </a:r>
            <a:r>
              <a:rPr lang="fr-FR" dirty="0" err="1" smtClean="0"/>
              <a:t>like</a:t>
            </a:r>
            <a:r>
              <a:rPr lang="fr-FR" dirty="0" smtClean="0"/>
              <a:t> or to love</a:t>
            </a:r>
          </a:p>
          <a:p>
            <a:pPr lvl="1"/>
            <a:r>
              <a:rPr lang="fr-FR" sz="3200" dirty="0" err="1" smtClean="0"/>
              <a:t>Step</a:t>
            </a:r>
            <a:r>
              <a:rPr lang="fr-FR" sz="3200" dirty="0" smtClean="0"/>
              <a:t> one: </a:t>
            </a:r>
            <a:r>
              <a:rPr lang="fr-FR" sz="3200" dirty="0" err="1" smtClean="0"/>
              <a:t>leave</a:t>
            </a:r>
            <a:r>
              <a:rPr lang="fr-FR" sz="3200" dirty="0" smtClean="0"/>
              <a:t> the –er</a:t>
            </a:r>
          </a:p>
          <a:p>
            <a:pPr lvl="2"/>
            <a:r>
              <a:rPr lang="fr-FR" sz="3200" dirty="0" smtClean="0"/>
              <a:t>aimer</a:t>
            </a:r>
          </a:p>
          <a:p>
            <a:pPr lvl="1"/>
            <a:r>
              <a:rPr lang="fr-FR" sz="3200" dirty="0" err="1" smtClean="0"/>
              <a:t>Step</a:t>
            </a:r>
            <a:r>
              <a:rPr lang="fr-FR" sz="3200" dirty="0" smtClean="0"/>
              <a:t> </a:t>
            </a:r>
            <a:r>
              <a:rPr lang="fr-FR" sz="3200" dirty="0" err="1" smtClean="0"/>
              <a:t>Two</a:t>
            </a:r>
            <a:r>
              <a:rPr lang="fr-FR" sz="3200" dirty="0" smtClean="0"/>
              <a:t>: </a:t>
            </a:r>
            <a:r>
              <a:rPr lang="fr-FR" sz="3200" dirty="0" err="1" smtClean="0"/>
              <a:t>add</a:t>
            </a:r>
            <a:r>
              <a:rPr lang="fr-FR" sz="3200" dirty="0" smtClean="0"/>
              <a:t> future </a:t>
            </a:r>
            <a:r>
              <a:rPr lang="fr-FR" sz="3200" dirty="0" err="1" smtClean="0"/>
              <a:t>endings</a:t>
            </a:r>
            <a:endParaRPr lang="fr-FR" sz="3200" dirty="0" smtClean="0"/>
          </a:p>
          <a:p>
            <a:pPr lvl="2"/>
            <a:r>
              <a:rPr lang="fr-FR" sz="3200" dirty="0" smtClean="0"/>
              <a:t>Avoir:</a:t>
            </a:r>
            <a:endParaRPr lang="fr-FR" sz="3200" dirty="0"/>
          </a:p>
          <a:p>
            <a:pPr lvl="3"/>
            <a:r>
              <a:rPr lang="fr-FR" sz="3200" dirty="0" smtClean="0"/>
              <a:t>Ai	</a:t>
            </a:r>
            <a:r>
              <a:rPr lang="fr-FR" sz="3200" dirty="0" err="1" smtClean="0"/>
              <a:t>ons</a:t>
            </a:r>
            <a:endParaRPr lang="fr-FR" sz="3200" dirty="0" smtClean="0"/>
          </a:p>
          <a:p>
            <a:pPr lvl="3"/>
            <a:r>
              <a:rPr lang="fr-FR" sz="3200" dirty="0" smtClean="0"/>
              <a:t>As	</a:t>
            </a:r>
            <a:r>
              <a:rPr lang="fr-FR" sz="3200" dirty="0" err="1" smtClean="0"/>
              <a:t>ez</a:t>
            </a:r>
            <a:endParaRPr lang="fr-FR" sz="3200" dirty="0" smtClean="0"/>
          </a:p>
          <a:p>
            <a:pPr lvl="3"/>
            <a:r>
              <a:rPr lang="fr-FR" sz="3200" dirty="0" smtClean="0"/>
              <a:t>A	ont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8527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Aimer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J’aimerai		nous aimerons</a:t>
            </a:r>
          </a:p>
          <a:p>
            <a:r>
              <a:rPr lang="fr-FR" sz="3600" dirty="0" smtClean="0"/>
              <a:t>Tu aimeras		vous aimerez</a:t>
            </a:r>
          </a:p>
          <a:p>
            <a:r>
              <a:rPr lang="fr-FR" sz="3600" dirty="0" smtClean="0"/>
              <a:t>Il aimera		ils aimeront</a:t>
            </a:r>
          </a:p>
          <a:p>
            <a:r>
              <a:rPr lang="fr-FR" sz="3600" dirty="0" smtClean="0"/>
              <a:t>Elle aimera		elles aimeront</a:t>
            </a:r>
          </a:p>
          <a:p>
            <a:r>
              <a:rPr lang="fr-FR" sz="3600" dirty="0" smtClean="0"/>
              <a:t>On aimera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8303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nager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sz="4400" dirty="0" smtClean="0"/>
              <a:t>Je nagerai			nous nagerons</a:t>
            </a:r>
          </a:p>
          <a:p>
            <a:r>
              <a:rPr lang="fr-FR" sz="4400" dirty="0" smtClean="0"/>
              <a:t>Tu nageras		vous nagerez</a:t>
            </a:r>
          </a:p>
          <a:p>
            <a:r>
              <a:rPr lang="fr-FR" sz="4400" dirty="0" smtClean="0"/>
              <a:t>Il nagera			ils nageront</a:t>
            </a:r>
          </a:p>
          <a:p>
            <a:r>
              <a:rPr lang="fr-FR" sz="4400" dirty="0" smtClean="0"/>
              <a:t>Elle nagera		elles nageront</a:t>
            </a:r>
          </a:p>
          <a:p>
            <a:r>
              <a:rPr lang="fr-FR" sz="4400" dirty="0" smtClean="0"/>
              <a:t>On nagera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80478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tomber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fr-FR" sz="3600" dirty="0" smtClean="0"/>
              <a:t>Je tomberai			nous tomberons</a:t>
            </a:r>
          </a:p>
          <a:p>
            <a:r>
              <a:rPr lang="fr-FR" sz="3600" dirty="0" smtClean="0"/>
              <a:t>Tu tomberas			vous tomberez</a:t>
            </a:r>
          </a:p>
          <a:p>
            <a:r>
              <a:rPr lang="fr-FR" sz="3600" dirty="0" smtClean="0"/>
              <a:t>Il tombera			ils tomberont</a:t>
            </a:r>
          </a:p>
          <a:p>
            <a:r>
              <a:rPr lang="fr-FR" sz="3600" dirty="0" smtClean="0"/>
              <a:t>Elle tombera			elles tomberont</a:t>
            </a:r>
          </a:p>
          <a:p>
            <a:r>
              <a:rPr lang="fr-FR" sz="3600" dirty="0" smtClean="0"/>
              <a:t>On tombera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37784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voler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800"/>
          </a:xfrm>
        </p:spPr>
        <p:txBody>
          <a:bodyPr>
            <a:normAutofit fontScale="62500" lnSpcReduction="20000"/>
          </a:bodyPr>
          <a:lstStyle/>
          <a:p>
            <a:r>
              <a:rPr lang="fr-FR" sz="4800" dirty="0" smtClean="0"/>
              <a:t> je volerai		nous volerons</a:t>
            </a:r>
          </a:p>
          <a:p>
            <a:r>
              <a:rPr lang="fr-FR" sz="4800" dirty="0" smtClean="0"/>
              <a:t>Tu voleras		vous volerez</a:t>
            </a:r>
          </a:p>
          <a:p>
            <a:r>
              <a:rPr lang="fr-FR" sz="4800" dirty="0" smtClean="0"/>
              <a:t>Il volera		ils voleront</a:t>
            </a:r>
          </a:p>
          <a:p>
            <a:r>
              <a:rPr lang="fr-FR" sz="4800" dirty="0" smtClean="0"/>
              <a:t>Elle volera		elles voleront</a:t>
            </a:r>
          </a:p>
          <a:p>
            <a:r>
              <a:rPr lang="fr-FR" sz="4800" dirty="0" smtClean="0"/>
              <a:t>On volera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52769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Entretien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Trouvez votre partenaire de 7 heures.</a:t>
            </a:r>
          </a:p>
          <a:p>
            <a:endParaRPr lang="fr-FR" dirty="0"/>
          </a:p>
          <a:p>
            <a:r>
              <a:rPr lang="fr-FR" dirty="0" err="1" smtClean="0"/>
              <a:t>Take</a:t>
            </a:r>
            <a:r>
              <a:rPr lang="fr-FR" dirty="0" smtClean="0"/>
              <a:t> </a:t>
            </a:r>
            <a:r>
              <a:rPr lang="fr-FR" dirty="0" err="1" smtClean="0"/>
              <a:t>turns</a:t>
            </a:r>
            <a:r>
              <a:rPr lang="fr-FR" dirty="0" smtClean="0"/>
              <a:t> </a:t>
            </a:r>
            <a:r>
              <a:rPr lang="fr-FR" dirty="0" err="1" smtClean="0"/>
              <a:t>interviewing</a:t>
            </a:r>
            <a:r>
              <a:rPr lang="fr-FR" dirty="0" smtClean="0"/>
              <a:t> </a:t>
            </a:r>
            <a:r>
              <a:rPr lang="fr-FR" dirty="0" err="1" smtClean="0"/>
              <a:t>each</a:t>
            </a:r>
            <a:r>
              <a:rPr lang="fr-FR" dirty="0" smtClean="0"/>
              <a:t> </a:t>
            </a:r>
            <a:r>
              <a:rPr lang="fr-FR" dirty="0" err="1" smtClean="0"/>
              <a:t>other</a:t>
            </a:r>
            <a:r>
              <a:rPr lang="fr-FR" dirty="0"/>
              <a:t> </a:t>
            </a:r>
            <a:r>
              <a:rPr lang="fr-FR" dirty="0" smtClean="0"/>
              <a:t>for a position.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0439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Entretien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r>
              <a:rPr lang="fr-FR" dirty="0" smtClean="0"/>
              <a:t>Interviewer: Bonjour</a:t>
            </a:r>
          </a:p>
          <a:p>
            <a:r>
              <a:rPr lang="fr-FR" dirty="0" err="1" smtClean="0"/>
              <a:t>Applicant</a:t>
            </a:r>
            <a:r>
              <a:rPr lang="fr-FR" dirty="0" smtClean="0"/>
              <a:t>: Bonjour</a:t>
            </a:r>
          </a:p>
          <a:p>
            <a:r>
              <a:rPr lang="fr-FR" dirty="0" smtClean="0"/>
              <a:t>Interviewer: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to do in </a:t>
            </a:r>
            <a:r>
              <a:rPr lang="fr-FR" dirty="0" err="1" smtClean="0"/>
              <a:t>ten</a:t>
            </a:r>
            <a:r>
              <a:rPr lang="fr-FR" dirty="0" smtClean="0"/>
              <a:t> </a:t>
            </a:r>
            <a:r>
              <a:rPr lang="fr-FR" dirty="0" err="1" smtClean="0"/>
              <a:t>years</a:t>
            </a:r>
            <a:r>
              <a:rPr lang="fr-FR" dirty="0" smtClean="0"/>
              <a:t>?</a:t>
            </a:r>
          </a:p>
          <a:p>
            <a:r>
              <a:rPr lang="fr-FR" dirty="0" err="1" smtClean="0"/>
              <a:t>Applicant</a:t>
            </a:r>
            <a:r>
              <a:rPr lang="fr-FR" dirty="0" smtClean="0"/>
              <a:t> tells </a:t>
            </a:r>
            <a:r>
              <a:rPr lang="fr-FR" dirty="0" err="1" smtClean="0"/>
              <a:t>something</a:t>
            </a:r>
            <a:r>
              <a:rPr lang="fr-FR" dirty="0" smtClean="0"/>
              <a:t> </a:t>
            </a:r>
            <a:r>
              <a:rPr lang="fr-FR" dirty="0" err="1" smtClean="0"/>
              <a:t>he</a:t>
            </a:r>
            <a:r>
              <a:rPr lang="fr-FR" dirty="0" smtClean="0"/>
              <a:t> or </a:t>
            </a:r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to do in </a:t>
            </a:r>
            <a:r>
              <a:rPr lang="fr-FR" dirty="0" err="1" smtClean="0"/>
              <a:t>ten</a:t>
            </a:r>
            <a:r>
              <a:rPr lang="fr-FR" dirty="0" smtClean="0"/>
              <a:t> </a:t>
            </a:r>
            <a:r>
              <a:rPr lang="fr-FR" dirty="0" err="1" smtClean="0"/>
              <a:t>years</a:t>
            </a:r>
            <a:r>
              <a:rPr lang="fr-FR" dirty="0" smtClean="0"/>
              <a:t>.</a:t>
            </a:r>
          </a:p>
          <a:p>
            <a:r>
              <a:rPr lang="fr-FR" dirty="0" smtClean="0"/>
              <a:t>Interviewer: 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eat</a:t>
            </a:r>
            <a:r>
              <a:rPr lang="fr-FR" dirty="0" smtClean="0"/>
              <a:t> </a:t>
            </a:r>
            <a:r>
              <a:rPr lang="fr-FR" dirty="0" err="1" smtClean="0"/>
              <a:t>today</a:t>
            </a:r>
            <a:r>
              <a:rPr lang="fr-FR" dirty="0" smtClean="0"/>
              <a:t> for lunch?</a:t>
            </a:r>
          </a:p>
          <a:p>
            <a:r>
              <a:rPr lang="fr-FR" dirty="0" err="1" smtClean="0"/>
              <a:t>Applicant</a:t>
            </a:r>
            <a:r>
              <a:rPr lang="fr-FR" dirty="0" smtClean="0"/>
              <a:t> </a:t>
            </a:r>
            <a:r>
              <a:rPr lang="fr-FR" dirty="0" err="1" smtClean="0"/>
              <a:t>describes</a:t>
            </a:r>
            <a:r>
              <a:rPr lang="fr-FR" dirty="0" smtClean="0"/>
              <a:t> </a:t>
            </a:r>
            <a:r>
              <a:rPr lang="fr-FR" dirty="0" err="1" smtClean="0"/>
              <a:t>his</a:t>
            </a:r>
            <a:r>
              <a:rPr lang="fr-FR" dirty="0" smtClean="0"/>
              <a:t> or </a:t>
            </a:r>
            <a:r>
              <a:rPr lang="fr-FR" dirty="0" err="1" smtClean="0"/>
              <a:t>her</a:t>
            </a:r>
            <a:r>
              <a:rPr lang="fr-FR" dirty="0" smtClean="0"/>
              <a:t> lunch.</a:t>
            </a:r>
          </a:p>
          <a:p>
            <a:r>
              <a:rPr lang="fr-FR" dirty="0" smtClean="0"/>
              <a:t>Interviewer:  Will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 for the </a:t>
            </a:r>
            <a:r>
              <a:rPr lang="fr-FR" dirty="0" err="1" smtClean="0"/>
              <a:t>same</a:t>
            </a:r>
            <a:r>
              <a:rPr lang="fr-FR" dirty="0" smtClean="0"/>
              <a:t> corporation as </a:t>
            </a:r>
            <a:r>
              <a:rPr lang="fr-FR" dirty="0" err="1" smtClean="0"/>
              <a:t>you</a:t>
            </a:r>
            <a:r>
              <a:rPr lang="fr-FR" dirty="0" smtClean="0"/>
              <a:t> do </a:t>
            </a:r>
            <a:r>
              <a:rPr lang="fr-FR" dirty="0" err="1" smtClean="0"/>
              <a:t>now</a:t>
            </a:r>
            <a:r>
              <a:rPr lang="fr-FR" dirty="0" smtClean="0"/>
              <a:t>?</a:t>
            </a:r>
          </a:p>
          <a:p>
            <a:r>
              <a:rPr lang="fr-FR" dirty="0" err="1" smtClean="0"/>
              <a:t>Applicant</a:t>
            </a:r>
            <a:r>
              <a:rPr lang="fr-FR" dirty="0" smtClean="0"/>
              <a:t> </a:t>
            </a:r>
            <a:r>
              <a:rPr lang="fr-FR" dirty="0" err="1" smtClean="0"/>
              <a:t>talks</a:t>
            </a:r>
            <a:r>
              <a:rPr lang="fr-FR" dirty="0" smtClean="0"/>
              <a:t> about future </a:t>
            </a:r>
            <a:r>
              <a:rPr lang="fr-FR" dirty="0" err="1" smtClean="0"/>
              <a:t>work</a:t>
            </a:r>
            <a:r>
              <a:rPr lang="fr-FR" dirty="0" smtClean="0"/>
              <a:t> plans.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46276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101</TotalTime>
  <Words>564</Words>
  <Application>Microsoft Macintosh PowerPoint</Application>
  <PresentationFormat>On-screen Show (4:3)</PresentationFormat>
  <Paragraphs>75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Breeze</vt:lpstr>
      <vt:lpstr>LE FUTUR</vt:lpstr>
      <vt:lpstr>How do you form the future tense?</vt:lpstr>
      <vt:lpstr>ER verbs</vt:lpstr>
      <vt:lpstr>Aimer</vt:lpstr>
      <vt:lpstr>nager</vt:lpstr>
      <vt:lpstr>tomber</vt:lpstr>
      <vt:lpstr>voler</vt:lpstr>
      <vt:lpstr>Entretien</vt:lpstr>
      <vt:lpstr>Entretien</vt:lpstr>
      <vt:lpstr>Slide 10</vt:lpstr>
      <vt:lpstr>Slide 11</vt:lpstr>
      <vt:lpstr>Exercises in the future</vt:lpstr>
      <vt:lpstr>Card Game</vt:lpstr>
      <vt:lpstr>Monsieur le Scientiste</vt:lpstr>
      <vt:lpstr>Monsieur le scientiste</vt:lpstr>
      <vt:lpstr>La Bataille Navire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FUTUR</dc:title>
  <dc:creator>Jon</dc:creator>
  <cp:lastModifiedBy>Salem High School</cp:lastModifiedBy>
  <cp:revision>7</cp:revision>
  <dcterms:created xsi:type="dcterms:W3CDTF">2012-09-26T14:02:50Z</dcterms:created>
  <dcterms:modified xsi:type="dcterms:W3CDTF">2012-09-26T15:09:50Z</dcterms:modified>
</cp:coreProperties>
</file>