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60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0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1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1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9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34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5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9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82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46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93FE-00DB-4057-BAE4-E008D3387992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32CC-EA56-44E5-8095-F584557FFA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1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Negatives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9" name="Picture 5" descr="http://t0.gstatic.com/images?q=tbn:ANd9GcSuHR8bPn1Ae0PAzfkHsS1ffTmzEatZK6wT82h-tSEPpLCHaod8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82108"/>
            <a:ext cx="33305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41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Turn</a:t>
            </a:r>
            <a:r>
              <a:rPr lang="fr-FR" dirty="0" smtClean="0"/>
              <a:t> to the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sitting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you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Decide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r>
              <a:rPr lang="fr-FR" dirty="0" smtClean="0"/>
              <a:t> the part of </a:t>
            </a:r>
            <a:r>
              <a:rPr lang="fr-FR" dirty="0" err="1" smtClean="0"/>
              <a:t>mom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Mom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asking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questions, </a:t>
            </a:r>
            <a:r>
              <a:rPr lang="fr-FR" dirty="0" err="1" smtClean="0"/>
              <a:t>respond</a:t>
            </a:r>
            <a:r>
              <a:rPr lang="fr-FR" dirty="0" smtClean="0"/>
              <a:t> in one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answers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39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Mom’s</a:t>
            </a:r>
            <a:r>
              <a:rPr lang="fr-FR" dirty="0" smtClean="0"/>
              <a:t> questions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Avec qui parles-tu au téléphone?</a:t>
            </a:r>
          </a:p>
          <a:p>
            <a:endParaRPr lang="fr-FR" dirty="0" smtClean="0"/>
          </a:p>
          <a:p>
            <a:r>
              <a:rPr lang="fr-FR" dirty="0" smtClean="0"/>
              <a:t>Qu’est-ce que tu as acheté au supermarché?</a:t>
            </a:r>
          </a:p>
          <a:p>
            <a:endParaRPr lang="fr-FR" dirty="0"/>
          </a:p>
          <a:p>
            <a:r>
              <a:rPr lang="fr-FR" dirty="0" smtClean="0"/>
              <a:t>Qui va à la fête?</a:t>
            </a:r>
          </a:p>
          <a:p>
            <a:endParaRPr lang="fr-FR" dirty="0"/>
          </a:p>
          <a:p>
            <a:r>
              <a:rPr lang="fr-FR" dirty="0" smtClean="0"/>
              <a:t>Que fais-tu?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215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Switch </a:t>
            </a:r>
            <a:r>
              <a:rPr lang="fr-FR" dirty="0" err="1" smtClean="0"/>
              <a:t>roles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Qu’aimes-tu faire?</a:t>
            </a:r>
          </a:p>
          <a:p>
            <a:endParaRPr lang="fr-FR" dirty="0"/>
          </a:p>
          <a:p>
            <a:r>
              <a:rPr lang="fr-FR" dirty="0" smtClean="0"/>
              <a:t>Qui conduit à la fête?</a:t>
            </a:r>
          </a:p>
          <a:p>
            <a:endParaRPr lang="fr-FR" dirty="0"/>
          </a:p>
          <a:p>
            <a:r>
              <a:rPr lang="fr-FR" dirty="0" smtClean="0"/>
              <a:t>Qui achète du pain?</a:t>
            </a:r>
          </a:p>
          <a:p>
            <a:endParaRPr lang="fr-FR" dirty="0"/>
          </a:p>
          <a:p>
            <a:r>
              <a:rPr lang="fr-FR" dirty="0" smtClean="0"/>
              <a:t>Qu’est-ce que Marc apporte à la fête?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97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How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Ne. . . Pas </a:t>
            </a:r>
            <a:r>
              <a:rPr lang="fr-FR" dirty="0" err="1" smtClean="0"/>
              <a:t>around</a:t>
            </a:r>
            <a:r>
              <a:rPr lang="fr-FR" dirty="0" smtClean="0"/>
              <a:t> the </a:t>
            </a:r>
            <a:r>
              <a:rPr lang="fr-FR" dirty="0" err="1" smtClean="0"/>
              <a:t>verb</a:t>
            </a:r>
            <a:r>
              <a:rPr lang="fr-FR" dirty="0" smtClean="0"/>
              <a:t>.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(ne pas sandwich)</a:t>
            </a:r>
            <a:endParaRPr lang="fr-FR" dirty="0"/>
          </a:p>
        </p:txBody>
      </p:sp>
      <p:pic>
        <p:nvPicPr>
          <p:cNvPr id="2050" name="Picture 2" descr="C:\Users\Jon\AppData\Local\Microsoft\Windows\Temporary Internet Files\Content.IE5\NO0PY6OX\MP9004429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048000"/>
            <a:ext cx="339652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6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if I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more direct?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 one:  Ne . .  . Personne</a:t>
            </a:r>
          </a:p>
          <a:p>
            <a:pPr lvl="1"/>
            <a:r>
              <a:rPr lang="fr-FR" dirty="0" err="1" smtClean="0"/>
              <a:t>Functions</a:t>
            </a:r>
            <a:r>
              <a:rPr lang="fr-FR" dirty="0" smtClean="0"/>
              <a:t> as a </a:t>
            </a:r>
            <a:r>
              <a:rPr lang="fr-FR" dirty="0" err="1" smtClean="0"/>
              <a:t>negative</a:t>
            </a:r>
            <a:r>
              <a:rPr lang="fr-FR" dirty="0" smtClean="0"/>
              <a:t> AND a </a:t>
            </a:r>
            <a:r>
              <a:rPr lang="fr-FR" dirty="0" err="1" smtClean="0"/>
              <a:t>subject</a:t>
            </a:r>
            <a:endParaRPr lang="fr-FR" dirty="0" smtClean="0"/>
          </a:p>
          <a:p>
            <a:pPr lvl="2"/>
            <a:r>
              <a:rPr lang="fr-FR" dirty="0" smtClean="0"/>
              <a:t>Je vois Marie à la gare.</a:t>
            </a:r>
          </a:p>
          <a:p>
            <a:pPr lvl="2"/>
            <a:r>
              <a:rPr lang="fr-FR" dirty="0" smtClean="0"/>
              <a:t>Je ne vois personne à la gare.</a:t>
            </a:r>
          </a:p>
          <a:p>
            <a:pPr lvl="2"/>
            <a:endParaRPr lang="fr-FR" dirty="0"/>
          </a:p>
          <a:p>
            <a:pPr lvl="2"/>
            <a:r>
              <a:rPr lang="fr-FR" dirty="0" smtClean="0"/>
              <a:t>Marc est entré.</a:t>
            </a:r>
          </a:p>
          <a:p>
            <a:pPr lvl="2"/>
            <a:r>
              <a:rPr lang="fr-FR" dirty="0" smtClean="0"/>
              <a:t>Personne n’est entré.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7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Joe a trouvé la boite où on met les chats.</a:t>
            </a:r>
          </a:p>
          <a:p>
            <a:r>
              <a:rPr lang="fr-FR" dirty="0" smtClean="0"/>
              <a:t>Personne n’a trouvé la boite où on met les chats.</a:t>
            </a:r>
          </a:p>
          <a:p>
            <a:endParaRPr lang="fr-FR" dirty="0"/>
          </a:p>
          <a:p>
            <a:r>
              <a:rPr lang="fr-FR" dirty="0" smtClean="0"/>
              <a:t>J’ai rencontré Paul et Isabelle au marché.  </a:t>
            </a:r>
          </a:p>
          <a:p>
            <a:r>
              <a:rPr lang="fr-FR" dirty="0" smtClean="0"/>
              <a:t>Je n’ai rencontré personne au marché.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25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NOTHING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fr-FR" dirty="0" smtClean="0"/>
              <a:t>Ne . . . Rien</a:t>
            </a:r>
          </a:p>
          <a:p>
            <a:pPr lvl="1"/>
            <a:r>
              <a:rPr lang="fr-FR" dirty="0" smtClean="0"/>
              <a:t>J’ai trouvé les chats à la boucherie.</a:t>
            </a:r>
          </a:p>
          <a:p>
            <a:pPr lvl="1"/>
            <a:r>
              <a:rPr lang="fr-FR" dirty="0" smtClean="0"/>
              <a:t>Je n’ai rien trouvé à la boucherie.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Je trouve le stylo sur mon pupitre.</a:t>
            </a:r>
          </a:p>
          <a:p>
            <a:pPr lvl="1"/>
            <a:r>
              <a:rPr lang="fr-FR" dirty="0" smtClean="0"/>
              <a:t>Je ne trouve rien sur mon pupitre.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Je frappe les ballons à la fête</a:t>
            </a:r>
          </a:p>
          <a:p>
            <a:pPr lvl="1"/>
            <a:r>
              <a:rPr lang="fr-FR" dirty="0" smtClean="0"/>
              <a:t>Je ne frappe rien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828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 IT BE A SUBJECT?????!!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stylo tue monsieur </a:t>
            </a:r>
            <a:r>
              <a:rPr lang="fr-FR" dirty="0" err="1" smtClean="0"/>
              <a:t>LaPadite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Rien ne tue monsieur </a:t>
            </a:r>
            <a:r>
              <a:rPr lang="fr-FR" dirty="0" err="1" smtClean="0"/>
              <a:t>LaPadite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 toit tombe.</a:t>
            </a:r>
          </a:p>
          <a:p>
            <a:r>
              <a:rPr lang="fr-FR" dirty="0" smtClean="0"/>
              <a:t>Rien ne tombe.</a:t>
            </a:r>
          </a:p>
          <a:p>
            <a:endParaRPr lang="fr-FR" dirty="0"/>
          </a:p>
          <a:p>
            <a:r>
              <a:rPr lang="fr-FR" dirty="0" smtClean="0"/>
              <a:t>La fête se termine.</a:t>
            </a:r>
          </a:p>
          <a:p>
            <a:r>
              <a:rPr lang="fr-FR" dirty="0" smtClean="0"/>
              <a:t>Rien ne se termine.</a:t>
            </a:r>
          </a:p>
        </p:txBody>
      </p:sp>
    </p:spTree>
    <p:extLst>
      <p:ext uri="{BB962C8B-B14F-4D97-AF65-F5344CB8AC3E}">
        <p14:creationId xmlns:p14="http://schemas.microsoft.com/office/powerpoint/2010/main" val="206820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Marc va à la bibliothèque</a:t>
            </a:r>
          </a:p>
          <a:p>
            <a:endParaRPr lang="fr-FR" dirty="0"/>
          </a:p>
          <a:p>
            <a:r>
              <a:rPr lang="fr-FR" dirty="0" smtClean="0"/>
              <a:t>Le manteau est dans le couloir.</a:t>
            </a:r>
          </a:p>
          <a:p>
            <a:endParaRPr lang="fr-FR" dirty="0"/>
          </a:p>
          <a:p>
            <a:r>
              <a:rPr lang="fr-FR" dirty="0" smtClean="0"/>
              <a:t>La bougie est sur le mur.</a:t>
            </a:r>
          </a:p>
          <a:p>
            <a:endParaRPr lang="fr-FR" dirty="0"/>
          </a:p>
          <a:p>
            <a:r>
              <a:rPr lang="fr-FR" dirty="0" smtClean="0"/>
              <a:t>Nicole </a:t>
            </a:r>
            <a:r>
              <a:rPr lang="fr-FR" dirty="0" smtClean="0"/>
              <a:t>rencontre Louis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98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Marie crie à Michel.</a:t>
            </a:r>
          </a:p>
          <a:p>
            <a:endParaRPr lang="fr-FR" dirty="0"/>
          </a:p>
          <a:p>
            <a:r>
              <a:rPr lang="fr-FR" dirty="0" smtClean="0"/>
              <a:t>Kyle crie aux cieux.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Nous voyons Marc au parc.</a:t>
            </a:r>
          </a:p>
          <a:p>
            <a:endParaRPr lang="fr-FR" dirty="0"/>
          </a:p>
          <a:p>
            <a:r>
              <a:rPr lang="fr-FR" dirty="0" smtClean="0"/>
              <a:t>Claire </a:t>
            </a:r>
            <a:r>
              <a:rPr lang="fr-FR" dirty="0" smtClean="0"/>
              <a:t>achète les bonbons.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32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as </a:t>
            </a:r>
            <a:r>
              <a:rPr lang="fr-FR" dirty="0" err="1" smtClean="0"/>
              <a:t>answers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Qui est-ce que j’ai vu à la mairie?  </a:t>
            </a:r>
          </a:p>
          <a:p>
            <a:r>
              <a:rPr lang="fr-FR" dirty="0" smtClean="0"/>
              <a:t>Personne!</a:t>
            </a:r>
          </a:p>
          <a:p>
            <a:endParaRPr lang="fr-FR" dirty="0"/>
          </a:p>
          <a:p>
            <a:r>
              <a:rPr lang="fr-FR" dirty="0" smtClean="0"/>
              <a:t>Thérèse, que fais-tu?</a:t>
            </a:r>
          </a:p>
          <a:p>
            <a:pPr lvl="1"/>
            <a:r>
              <a:rPr lang="fr-FR" dirty="0" smtClean="0"/>
              <a:t>Rien!</a:t>
            </a:r>
          </a:p>
          <a:p>
            <a:pPr lvl="1"/>
            <a:endParaRPr lang="fr-FR" dirty="0"/>
          </a:p>
          <a:p>
            <a:pPr marL="285750" lvl="1"/>
            <a:r>
              <a:rPr lang="fr-FR" dirty="0" smtClean="0"/>
              <a:t>Marc, avec qui parles-tu?</a:t>
            </a:r>
          </a:p>
          <a:p>
            <a:pPr marL="685800" lvl="2"/>
            <a:r>
              <a:rPr lang="fr-FR" dirty="0" smtClean="0"/>
              <a:t>Personne!</a:t>
            </a:r>
          </a:p>
        </p:txBody>
      </p:sp>
    </p:spTree>
    <p:extLst>
      <p:ext uri="{BB962C8B-B14F-4D97-AF65-F5344CB8AC3E}">
        <p14:creationId xmlns:p14="http://schemas.microsoft.com/office/powerpoint/2010/main" val="29918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351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Negatives </vt:lpstr>
      <vt:lpstr>How do you make something negative?</vt:lpstr>
      <vt:lpstr>What if I want to be more direct?</vt:lpstr>
      <vt:lpstr>PowerPoint Presentation</vt:lpstr>
      <vt:lpstr>NOTHING</vt:lpstr>
      <vt:lpstr>CAN IT BE A SUBJECT?????!!</vt:lpstr>
      <vt:lpstr>Try These</vt:lpstr>
      <vt:lpstr>PowerPoint Presentation</vt:lpstr>
      <vt:lpstr>Both can be used as answers</vt:lpstr>
      <vt:lpstr>Turn to the person sitting next to you</vt:lpstr>
      <vt:lpstr>Mom’s questions</vt:lpstr>
      <vt:lpstr>Switch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Negatives</dc:title>
  <dc:creator>Jon</dc:creator>
  <cp:lastModifiedBy>Jon</cp:lastModifiedBy>
  <cp:revision>5</cp:revision>
  <dcterms:created xsi:type="dcterms:W3CDTF">2012-04-10T13:33:15Z</dcterms:created>
  <dcterms:modified xsi:type="dcterms:W3CDTF">2012-04-30T23:00:41Z</dcterms:modified>
</cp:coreProperties>
</file>