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B9C4E04-2F05-41CF-AF99-3AA7B88C6300}" type="datetimeFigureOut">
              <a:rPr lang="fr-FR" smtClean="0"/>
              <a:t>02/04/2012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6E24AB-1360-4FC9-951C-95F8EF5F3887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WdE7yD9-Yae-EJhdL49WmfgoC9l8RTOaR9X2U5ieQwkqqWk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2743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495800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b="1" i="1" dirty="0" smtClean="0">
                <a:solidFill>
                  <a:srgbClr val="00B0F0"/>
                </a:solidFill>
              </a:rPr>
              <a:t>Le, la, les </a:t>
            </a:r>
            <a:r>
              <a:rPr lang="fr-FR" sz="2400" b="1" i="1" dirty="0" err="1" smtClean="0">
                <a:solidFill>
                  <a:srgbClr val="00B0F0"/>
                </a:solidFill>
              </a:rPr>
              <a:t>words</a:t>
            </a:r>
            <a:endParaRPr lang="fr-FR" sz="2400" b="1" i="1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693" y="3065584"/>
            <a:ext cx="7772400" cy="1470025"/>
          </a:xfrm>
        </p:spPr>
        <p:txBody>
          <a:bodyPr/>
          <a:lstStyle/>
          <a:p>
            <a:r>
              <a:rPr lang="fr-FR" dirty="0" smtClean="0"/>
              <a:t>Possessive Adjectives</a:t>
            </a:r>
            <a:endParaRPr lang="fr-FR" dirty="0"/>
          </a:p>
        </p:txBody>
      </p:sp>
      <p:sp>
        <p:nvSpPr>
          <p:cNvPr id="4" name="Oval 3"/>
          <p:cNvSpPr/>
          <p:nvPr/>
        </p:nvSpPr>
        <p:spPr>
          <a:xfrm>
            <a:off x="5334000" y="647700"/>
            <a:ext cx="2438400" cy="1295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MINE!!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653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Ma robe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8436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 .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31" y="1905000"/>
            <a:ext cx="4876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0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Mon survêtement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996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 . . 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371600"/>
            <a:ext cx="2895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Ma cravate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036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0"/>
            <a:ext cx="7924800" cy="1143000"/>
          </a:xfrm>
        </p:spPr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in french </a:t>
            </a:r>
            <a:r>
              <a:rPr lang="fr-FR" dirty="0" err="1" smtClean="0"/>
              <a:t>is</a:t>
            </a:r>
            <a:r>
              <a:rPr lang="fr-FR" dirty="0" smtClean="0"/>
              <a:t> ton, ta, tes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Ton:  le or </a:t>
            </a:r>
            <a:r>
              <a:rPr lang="fr-FR" sz="3200" dirty="0" err="1" smtClean="0"/>
              <a:t>begins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a </a:t>
            </a:r>
            <a:r>
              <a:rPr lang="fr-FR" sz="3200" dirty="0" err="1" smtClean="0"/>
              <a:t>vowel</a:t>
            </a:r>
            <a:endParaRPr lang="fr-FR" sz="3200" dirty="0" smtClean="0"/>
          </a:p>
          <a:p>
            <a:r>
              <a:rPr lang="fr-FR" sz="3200" dirty="0" smtClean="0"/>
              <a:t>Ta: La </a:t>
            </a:r>
            <a:r>
              <a:rPr lang="fr-FR" sz="3200" dirty="0" err="1" smtClean="0"/>
              <a:t>words</a:t>
            </a:r>
            <a:endParaRPr lang="fr-FR" sz="3200" dirty="0" smtClean="0"/>
          </a:p>
          <a:p>
            <a:r>
              <a:rPr lang="fr-FR" sz="3200" dirty="0" smtClean="0"/>
              <a:t>Tes:  </a:t>
            </a:r>
            <a:r>
              <a:rPr lang="fr-FR" sz="3200" dirty="0" err="1" smtClean="0"/>
              <a:t>Plurals</a:t>
            </a:r>
            <a:endParaRPr lang="fr-FR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80" y="3200400"/>
            <a:ext cx="3586162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0" y="4044462"/>
            <a:ext cx="602896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. . . </a:t>
            </a:r>
            <a:endParaRPr lang="fr-FR" dirty="0"/>
          </a:p>
        </p:txBody>
      </p:sp>
      <p:pic>
        <p:nvPicPr>
          <p:cNvPr id="10242" name="Picture 2" descr="C:\Users\Jon\AppData\Local\Microsoft\Windows\Temporary Internet Files\Content.IE5\31WSEZ0H\MC900242841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1815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Ton </a:t>
            </a:r>
            <a:r>
              <a:rPr lang="fr-FR" sz="4000" dirty="0" err="1" smtClean="0"/>
              <a:t>beret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6961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. . . </a:t>
            </a:r>
            <a:endParaRPr lang="fr-FR" dirty="0"/>
          </a:p>
        </p:txBody>
      </p:sp>
      <p:pic>
        <p:nvPicPr>
          <p:cNvPr id="11266" name="Picture 2" descr="C:\Users\Jon\AppData\Local\Microsoft\Windows\Temporary Internet Files\Content.IE5\31WSEZ0H\MC900113370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85" y="1600200"/>
            <a:ext cx="46582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3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Ta jupe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111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 in french </a:t>
            </a:r>
            <a:r>
              <a:rPr lang="fr-FR" dirty="0" err="1" smtClean="0"/>
              <a:t>is</a:t>
            </a:r>
            <a:r>
              <a:rPr lang="fr-FR" dirty="0" smtClean="0"/>
              <a:t> mon, ma ,mes . 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Le </a:t>
            </a:r>
            <a:r>
              <a:rPr lang="fr-FR" sz="3600" dirty="0" err="1" smtClean="0"/>
              <a:t>word</a:t>
            </a:r>
            <a:r>
              <a:rPr lang="fr-FR" sz="3600" dirty="0" smtClean="0"/>
              <a:t>/ </a:t>
            </a:r>
            <a:r>
              <a:rPr lang="fr-FR" sz="3600" dirty="0" err="1" smtClean="0"/>
              <a:t>begins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a </a:t>
            </a:r>
            <a:r>
              <a:rPr lang="fr-FR" sz="3600" dirty="0" err="1" smtClean="0"/>
              <a:t>vowel</a:t>
            </a:r>
            <a:r>
              <a:rPr lang="fr-FR" sz="3600" dirty="0" smtClean="0"/>
              <a:t>:  Mon</a:t>
            </a:r>
          </a:p>
          <a:p>
            <a:r>
              <a:rPr lang="fr-FR" sz="3600" dirty="0" smtClean="0"/>
              <a:t>La </a:t>
            </a:r>
            <a:r>
              <a:rPr lang="fr-FR" sz="3600" dirty="0" err="1" smtClean="0"/>
              <a:t>word</a:t>
            </a:r>
            <a:r>
              <a:rPr lang="fr-FR" sz="3600" dirty="0" smtClean="0"/>
              <a:t>: Ma</a:t>
            </a:r>
          </a:p>
          <a:p>
            <a:r>
              <a:rPr lang="fr-FR" sz="3600" dirty="0" smtClean="0"/>
              <a:t>Les </a:t>
            </a:r>
            <a:r>
              <a:rPr lang="fr-FR" sz="3600" dirty="0" err="1" smtClean="0"/>
              <a:t>word</a:t>
            </a:r>
            <a:r>
              <a:rPr lang="fr-FR" sz="3600" dirty="0" smtClean="0"/>
              <a:t>: Mes</a:t>
            </a:r>
          </a:p>
          <a:p>
            <a:endParaRPr lang="fr-FR" sz="3600" dirty="0"/>
          </a:p>
          <a:p>
            <a:pPr marL="0" indent="0">
              <a:buNone/>
            </a:pPr>
            <a:endParaRPr lang="fr-FR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91253"/>
            <a:ext cx="3810000" cy="313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. . . </a:t>
            </a:r>
            <a:endParaRPr lang="fr-FR" dirty="0"/>
          </a:p>
        </p:txBody>
      </p:sp>
      <p:pic>
        <p:nvPicPr>
          <p:cNvPr id="12290" name="Picture 2" descr="C:\Users\Jon\AppData\Local\Microsoft\Windows\Temporary Internet Files\Content.IE5\NYXE5L8U\MC900013096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80" y="1295401"/>
            <a:ext cx="278572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Ton jean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673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. . 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 descr="C:\Users\Jon\AppData\Local\Microsoft\Windows\Temporary Internet Files\Content.IE5\31WSEZ0H\MC9003833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2851557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Ton imperméable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913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. . 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C:\Users\Jon\AppData\Local\Microsoft\Windows\Temporary Internet Files\Content.IE5\AW6VS3J1\MC900059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77342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1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Tes poches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812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LEUR, LEURS - </a:t>
            </a:r>
            <a:r>
              <a:rPr lang="fr-FR" dirty="0" err="1" smtClean="0"/>
              <a:t>their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Leur – le/ la </a:t>
            </a:r>
            <a:r>
              <a:rPr lang="fr-FR" sz="4000" dirty="0" err="1" smtClean="0"/>
              <a:t>words</a:t>
            </a:r>
            <a:r>
              <a:rPr lang="fr-FR" sz="4000" dirty="0" smtClean="0"/>
              <a:t>, </a:t>
            </a:r>
            <a:r>
              <a:rPr lang="fr-FR" sz="4000" dirty="0" err="1" smtClean="0"/>
              <a:t>starting</a:t>
            </a:r>
            <a:r>
              <a:rPr lang="fr-FR" sz="4000" dirty="0" smtClean="0"/>
              <a:t> </a:t>
            </a:r>
            <a:r>
              <a:rPr lang="fr-FR" sz="4000" dirty="0" err="1" smtClean="0"/>
              <a:t>with</a:t>
            </a:r>
            <a:r>
              <a:rPr lang="fr-FR" sz="4000" dirty="0" smtClean="0"/>
              <a:t> a </a:t>
            </a:r>
            <a:r>
              <a:rPr lang="fr-FR" sz="4000" dirty="0" err="1" smtClean="0"/>
              <a:t>vowel</a:t>
            </a:r>
            <a:endParaRPr lang="fr-FR" sz="4000" dirty="0" smtClean="0"/>
          </a:p>
          <a:p>
            <a:r>
              <a:rPr lang="fr-FR" sz="4000" dirty="0" smtClean="0"/>
              <a:t>Leurs - </a:t>
            </a:r>
            <a:r>
              <a:rPr lang="fr-FR" sz="4000" dirty="0" err="1" smtClean="0"/>
              <a:t>plurals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720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Their</a:t>
            </a:r>
            <a:r>
              <a:rPr lang="fr-FR" dirty="0" smtClean="0"/>
              <a:t> .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93" y="2133600"/>
            <a:ext cx="3733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Leurs boutons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2734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Their</a:t>
            </a:r>
            <a:r>
              <a:rPr lang="fr-FR" dirty="0" smtClean="0"/>
              <a:t> .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6" name="Picture 2" descr="C:\Users\Jon\AppData\Local\Microsoft\Windows\Temporary Internet Files\Content.IE5\31WSEZ0H\MP9004434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28800"/>
            <a:ext cx="687228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 . . . </a:t>
            </a:r>
            <a:endParaRPr lang="fr-FR" dirty="0"/>
          </a:p>
        </p:txBody>
      </p:sp>
      <p:pic>
        <p:nvPicPr>
          <p:cNvPr id="3074" name="Picture 2" descr="C:\Users\Jon\AppData\Local\Microsoft\Windows\Temporary Internet Files\Content.IE5\AW6VS3J1\MC900232951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3352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Leur portefeuille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2766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Their</a:t>
            </a:r>
            <a:r>
              <a:rPr lang="fr-FR" dirty="0" smtClean="0"/>
              <a:t> . . .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54" y="2286000"/>
            <a:ext cx="3581400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6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Leurs bottes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7304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Their</a:t>
            </a:r>
            <a:r>
              <a:rPr lang="fr-FR" dirty="0" smtClean="0"/>
              <a:t> . . . </a:t>
            </a:r>
            <a:endParaRPr lang="fr-FR" dirty="0"/>
          </a:p>
        </p:txBody>
      </p:sp>
      <p:pic>
        <p:nvPicPr>
          <p:cNvPr id="18434" name="Picture 2" descr="C:\Users\Jon\AppData\Local\Microsoft\Windows\Temporary Internet Files\Content.IE5\GLIJR6ON\MP900438655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572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6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Leurs gants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5836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Their</a:t>
            </a:r>
            <a:r>
              <a:rPr lang="fr-FR" dirty="0" smtClean="0"/>
              <a:t>: 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87178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2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Leur complet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814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Our:  Notre, nos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Notre:  Masculin, féminin</a:t>
            </a:r>
          </a:p>
          <a:p>
            <a:r>
              <a:rPr lang="fr-FR" sz="3200" dirty="0" smtClean="0"/>
              <a:t>Nos, pluriel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971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927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. . . </a:t>
            </a:r>
            <a:endParaRPr lang="fr-FR" dirty="0"/>
          </a:p>
        </p:txBody>
      </p:sp>
      <p:pic>
        <p:nvPicPr>
          <p:cNvPr id="2050" name="Picture 2" descr="C:\Users\Jon\AppData\Local\Microsoft\Windows\Temporary Internet Files\Content.IE5\AW6VS3J1\MP900433024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17" y="1600200"/>
            <a:ext cx="619876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n\AppData\Local\Microsoft\Windows\Temporary Internet Files\Content.IE5\AW6VS3J1\MP9004330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1981200"/>
            <a:ext cx="6400800" cy="42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11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Nos Chaussures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07327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Mon anorak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321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. . . </a:t>
            </a:r>
            <a:endParaRPr lang="fr-FR" dirty="0"/>
          </a:p>
        </p:txBody>
      </p:sp>
      <p:pic>
        <p:nvPicPr>
          <p:cNvPr id="3074" name="Picture 2" descr="C:\Users\Jon\AppData\Local\Microsoft\Windows\Temporary Internet Files\Content.IE5\31WSEZ0H\MC900280924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638799" cy="157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34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Notre Ceinture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33821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 .  . . </a:t>
            </a:r>
            <a:endParaRPr lang="fr-FR" dirty="0"/>
          </a:p>
        </p:txBody>
      </p:sp>
      <p:pic>
        <p:nvPicPr>
          <p:cNvPr id="4098" name="Picture 2" descr="C:\Users\Jon\AppData\Local\Microsoft\Windows\Temporary Internet Files\Content.IE5\NYXE5L8U\MP900175565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35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Nos Sandales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584432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.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Jon\AppData\Local\Microsoft\Windows\Temporary Internet Files\Content.IE5\31WSEZ0H\MC9004109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52600"/>
            <a:ext cx="4572000" cy="41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71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Notre sac à main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23506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. . . 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438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148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Notre pantalon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510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Son, Sa, ses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Son:  Masculin, </a:t>
            </a:r>
            <a:r>
              <a:rPr lang="fr-FR" sz="4000" dirty="0" err="1" smtClean="0"/>
              <a:t>beginning</a:t>
            </a:r>
            <a:r>
              <a:rPr lang="fr-FR" sz="4000" dirty="0" smtClean="0"/>
              <a:t> </a:t>
            </a:r>
            <a:r>
              <a:rPr lang="fr-FR" sz="4000" dirty="0" err="1" smtClean="0"/>
              <a:t>with</a:t>
            </a:r>
            <a:r>
              <a:rPr lang="fr-FR" sz="4000" dirty="0" smtClean="0"/>
              <a:t> a </a:t>
            </a:r>
            <a:r>
              <a:rPr lang="fr-FR" sz="4000" dirty="0" err="1" smtClean="0"/>
              <a:t>vowel</a:t>
            </a:r>
            <a:endParaRPr lang="fr-FR" sz="4000" dirty="0" smtClean="0"/>
          </a:p>
          <a:p>
            <a:r>
              <a:rPr lang="fr-FR" sz="4000" dirty="0" smtClean="0"/>
              <a:t>Sa: </a:t>
            </a:r>
            <a:r>
              <a:rPr lang="fr-FR" sz="4000" dirty="0" err="1" smtClean="0"/>
              <a:t>feminin</a:t>
            </a:r>
            <a:endParaRPr lang="fr-FR" sz="4000" dirty="0" smtClean="0"/>
          </a:p>
          <a:p>
            <a:r>
              <a:rPr lang="fr-FR" sz="4000" dirty="0" smtClean="0"/>
              <a:t>Ses: pluriel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68617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His, her, its</a:t>
            </a:r>
            <a:endParaRPr lang="fr-FR" dirty="0"/>
          </a:p>
        </p:txBody>
      </p:sp>
      <p:pic>
        <p:nvPicPr>
          <p:cNvPr id="11266" name="Picture 2" descr="C:\Users\Jon\AppData\Local\Microsoft\Windows\Temporary Internet Files\Content.IE5\31WSEZ0H\MC900113370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85" y="1600200"/>
            <a:ext cx="46582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/>
              <a:t> </a:t>
            </a:r>
            <a:r>
              <a:rPr lang="fr-FR" dirty="0" smtClean="0"/>
              <a:t>.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Jon\AppData\Local\Microsoft\Windows\Temporary Internet Files\Content.IE5\31WSEZ0H\MC9002329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505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</a:t>
            </a:r>
            <a:r>
              <a:rPr lang="fr-FR" sz="4000" dirty="0" smtClean="0"/>
              <a:t>a jupe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3679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His</a:t>
            </a:r>
            <a:r>
              <a:rPr lang="fr-FR" dirty="0" smtClean="0"/>
              <a:t>, </a:t>
            </a:r>
            <a:r>
              <a:rPr lang="fr-FR" dirty="0" err="1" smtClean="0"/>
              <a:t>her</a:t>
            </a:r>
            <a:r>
              <a:rPr lang="fr-FR" dirty="0" smtClean="0"/>
              <a:t>, </a:t>
            </a:r>
            <a:r>
              <a:rPr lang="fr-FR" dirty="0" err="1" smtClean="0"/>
              <a:t>its</a:t>
            </a:r>
            <a:endParaRPr lang="fr-FR" dirty="0"/>
          </a:p>
        </p:txBody>
      </p:sp>
      <p:pic>
        <p:nvPicPr>
          <p:cNvPr id="12290" name="Picture 2" descr="C:\Users\Jon\AppData\Local\Microsoft\Windows\Temporary Internet Files\Content.IE5\NYXE5L8U\MC900013096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80" y="1295401"/>
            <a:ext cx="278572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2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</a:t>
            </a:r>
            <a:r>
              <a:rPr lang="fr-FR" sz="4000" dirty="0" smtClean="0"/>
              <a:t>on jean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088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His</a:t>
            </a:r>
            <a:r>
              <a:rPr lang="fr-FR" dirty="0" smtClean="0"/>
              <a:t>, </a:t>
            </a:r>
            <a:r>
              <a:rPr lang="fr-FR" dirty="0" err="1" smtClean="0"/>
              <a:t>her</a:t>
            </a:r>
            <a:r>
              <a:rPr lang="fr-FR" dirty="0" smtClean="0"/>
              <a:t>, </a:t>
            </a:r>
            <a:r>
              <a:rPr lang="fr-FR" dirty="0" err="1" smtClean="0"/>
              <a:t>its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 descr="C:\Users\Jon\AppData\Local\Microsoft\Windows\Temporary Internet Files\Content.IE5\31WSEZ0H\MC9003833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2851557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</a:t>
            </a:r>
            <a:r>
              <a:rPr lang="fr-FR" sz="4000" dirty="0" smtClean="0"/>
              <a:t>on imperméable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594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His</a:t>
            </a:r>
            <a:r>
              <a:rPr lang="fr-FR" dirty="0" smtClean="0"/>
              <a:t>, </a:t>
            </a:r>
            <a:r>
              <a:rPr lang="fr-FR" dirty="0" err="1" smtClean="0"/>
              <a:t>her</a:t>
            </a:r>
            <a:r>
              <a:rPr lang="fr-FR" dirty="0" smtClean="0"/>
              <a:t> </a:t>
            </a:r>
            <a:r>
              <a:rPr lang="fr-FR" dirty="0" err="1" smtClean="0"/>
              <a:t>its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 descr="C:\Users\Jon\AppData\Local\Microsoft\Windows\Temporary Internet Files\Content.IE5\AW6VS3J1\MC9000593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377342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6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</a:t>
            </a:r>
            <a:r>
              <a:rPr lang="fr-FR" sz="4000" dirty="0" smtClean="0"/>
              <a:t>es poches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38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(plural)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Votre:  Masculin, </a:t>
            </a:r>
            <a:r>
              <a:rPr lang="fr-FR" sz="4000" dirty="0" err="1" smtClean="0"/>
              <a:t>feminin</a:t>
            </a:r>
            <a:r>
              <a:rPr lang="fr-FR" sz="4000" dirty="0" smtClean="0"/>
              <a:t>, </a:t>
            </a:r>
            <a:r>
              <a:rPr lang="fr-FR" sz="4000" dirty="0" err="1" smtClean="0"/>
              <a:t>beginning</a:t>
            </a:r>
            <a:r>
              <a:rPr lang="fr-FR" sz="4000" dirty="0" smtClean="0"/>
              <a:t> </a:t>
            </a:r>
            <a:r>
              <a:rPr lang="fr-FR" sz="4000" dirty="0" err="1" smtClean="0"/>
              <a:t>with</a:t>
            </a:r>
            <a:r>
              <a:rPr lang="fr-FR" sz="4000" dirty="0" smtClean="0"/>
              <a:t> a </a:t>
            </a:r>
            <a:r>
              <a:rPr lang="fr-FR" sz="4000" dirty="0" err="1" smtClean="0"/>
              <a:t>vowel</a:t>
            </a:r>
            <a:endParaRPr lang="fr-FR" sz="4000" dirty="0" smtClean="0"/>
          </a:p>
          <a:p>
            <a:r>
              <a:rPr lang="fr-FR" sz="4000" dirty="0" smtClean="0"/>
              <a:t>Vos:  Plural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5061704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(</a:t>
            </a:r>
            <a:r>
              <a:rPr lang="fr-FR" dirty="0" err="1" smtClean="0"/>
              <a:t>pl</a:t>
            </a:r>
            <a:r>
              <a:rPr lang="fr-FR" dirty="0" smtClean="0"/>
              <a:t>) </a:t>
            </a:r>
            <a:r>
              <a:rPr lang="fr-FR" dirty="0" smtClean="0"/>
              <a:t>. . . </a:t>
            </a:r>
            <a:endParaRPr lang="fr-FR" dirty="0"/>
          </a:p>
        </p:txBody>
      </p:sp>
      <p:pic>
        <p:nvPicPr>
          <p:cNvPr id="2050" name="Picture 2" descr="C:\Users\Jon\AppData\Local\Microsoft\Windows\Temporary Internet Files\Content.IE5\AW6VS3J1\MP900433024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17" y="1600200"/>
            <a:ext cx="619876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n\AppData\Local\Microsoft\Windows\Temporary Internet Files\Content.IE5\AW6VS3J1\MP90043302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1" y="1981200"/>
            <a:ext cx="6400800" cy="424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6456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V</a:t>
            </a:r>
            <a:r>
              <a:rPr lang="fr-FR" sz="4000" dirty="0" smtClean="0"/>
              <a:t>os </a:t>
            </a:r>
            <a:r>
              <a:rPr lang="fr-FR" sz="4000" dirty="0" smtClean="0"/>
              <a:t>Chaussures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361392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Mon écharpe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899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(</a:t>
            </a:r>
            <a:r>
              <a:rPr lang="fr-FR" dirty="0" err="1" smtClean="0"/>
              <a:t>pl</a:t>
            </a:r>
            <a:r>
              <a:rPr lang="fr-FR" dirty="0" smtClean="0"/>
              <a:t>) </a:t>
            </a:r>
            <a:r>
              <a:rPr lang="fr-FR" dirty="0" smtClean="0"/>
              <a:t>. . . </a:t>
            </a:r>
            <a:endParaRPr lang="fr-FR" dirty="0"/>
          </a:p>
        </p:txBody>
      </p:sp>
      <p:pic>
        <p:nvPicPr>
          <p:cNvPr id="3074" name="Picture 2" descr="C:\Users\Jon\AppData\Local\Microsoft\Windows\Temporary Internet Files\Content.IE5\31WSEZ0H\MC900280924[1].wm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638799" cy="157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9784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V</a:t>
            </a:r>
            <a:r>
              <a:rPr lang="fr-FR" sz="4000" dirty="0" smtClean="0"/>
              <a:t>otre </a:t>
            </a:r>
            <a:r>
              <a:rPr lang="fr-FR" sz="4000" dirty="0" smtClean="0"/>
              <a:t>Ceinture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426892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(</a:t>
            </a:r>
            <a:r>
              <a:rPr lang="fr-FR" dirty="0" err="1" smtClean="0"/>
              <a:t>pl</a:t>
            </a:r>
            <a:r>
              <a:rPr lang="fr-FR" dirty="0" smtClean="0"/>
              <a:t>)  </a:t>
            </a:r>
            <a:r>
              <a:rPr lang="fr-FR" dirty="0" smtClean="0"/>
              <a:t>.  . . </a:t>
            </a:r>
            <a:endParaRPr lang="fr-FR" dirty="0"/>
          </a:p>
        </p:txBody>
      </p:sp>
      <p:pic>
        <p:nvPicPr>
          <p:cNvPr id="4098" name="Picture 2" descr="C:\Users\Jon\AppData\Local\Microsoft\Windows\Temporary Internet Files\Content.IE5\NYXE5L8U\MP900175565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3905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V</a:t>
            </a:r>
            <a:r>
              <a:rPr lang="fr-FR" sz="4000" dirty="0" smtClean="0"/>
              <a:t>os </a:t>
            </a:r>
            <a:r>
              <a:rPr lang="fr-FR" sz="4000" dirty="0" smtClean="0"/>
              <a:t>Sandales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830590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(</a:t>
            </a:r>
            <a:r>
              <a:rPr lang="fr-FR" dirty="0" err="1" smtClean="0"/>
              <a:t>pl</a:t>
            </a:r>
            <a:r>
              <a:rPr lang="fr-FR" dirty="0" smtClean="0"/>
              <a:t>) </a:t>
            </a:r>
            <a:r>
              <a:rPr lang="fr-FR" dirty="0" smtClean="0"/>
              <a:t>.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 descr="C:\Users\Jon\AppData\Local\Microsoft\Windows\Temporary Internet Files\Content.IE5\31WSEZ0H\MC90041092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752600"/>
            <a:ext cx="4572000" cy="41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19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V</a:t>
            </a:r>
            <a:r>
              <a:rPr lang="fr-FR" sz="4000" dirty="0" smtClean="0"/>
              <a:t>otre </a:t>
            </a:r>
            <a:r>
              <a:rPr lang="fr-FR" sz="4000" dirty="0" smtClean="0"/>
              <a:t>sac à main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4817735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yOur</a:t>
            </a:r>
            <a:r>
              <a:rPr lang="fr-FR" dirty="0" smtClean="0"/>
              <a:t> (</a:t>
            </a:r>
            <a:r>
              <a:rPr lang="fr-FR" dirty="0" err="1" smtClean="0"/>
              <a:t>pl</a:t>
            </a:r>
            <a:r>
              <a:rPr lang="fr-FR" dirty="0" smtClean="0"/>
              <a:t>) </a:t>
            </a:r>
            <a:r>
              <a:rPr lang="fr-FR" dirty="0" smtClean="0"/>
              <a:t>. . . 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438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853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V</a:t>
            </a:r>
            <a:r>
              <a:rPr lang="fr-FR" sz="4000" dirty="0" smtClean="0"/>
              <a:t>otre </a:t>
            </a:r>
            <a:r>
              <a:rPr lang="fr-FR" sz="4000" dirty="0" smtClean="0"/>
              <a:t>pantalon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96521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.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C:\Program Files (x86)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01" y="1645467"/>
            <a:ext cx="3521798" cy="39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Mon Chapeau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951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My</a:t>
            </a:r>
            <a:r>
              <a:rPr lang="fr-FR" dirty="0" smtClean="0"/>
              <a:t> . . .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C:\Users\Jon\AppData\Local\Microsoft\Windows\Temporary Internet Files\Content.IE5\NYXE5L8U\MC90038424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276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</TotalTime>
  <Words>329</Words>
  <Application>Microsoft Office PowerPoint</Application>
  <PresentationFormat>On-screen Show (4:3)</PresentationFormat>
  <Paragraphs>84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Horizon</vt:lpstr>
      <vt:lpstr>Possessive Adjectives</vt:lpstr>
      <vt:lpstr>My in french is mon, ma ,mes .  . . </vt:lpstr>
      <vt:lpstr>My . . . </vt:lpstr>
      <vt:lpstr>PowerPoint Presentation</vt:lpstr>
      <vt:lpstr>My . . . </vt:lpstr>
      <vt:lpstr>PowerPoint Presentation</vt:lpstr>
      <vt:lpstr>My. . . </vt:lpstr>
      <vt:lpstr>PowerPoint Presentation</vt:lpstr>
      <vt:lpstr>My . . . </vt:lpstr>
      <vt:lpstr>PowerPoint Presentation</vt:lpstr>
      <vt:lpstr>My . . . </vt:lpstr>
      <vt:lpstr>PowerPoint Presentation</vt:lpstr>
      <vt:lpstr>My . .  </vt:lpstr>
      <vt:lpstr>PowerPoint Presentation</vt:lpstr>
      <vt:lpstr>Your in french is ton, ta, tes</vt:lpstr>
      <vt:lpstr>Your. . . </vt:lpstr>
      <vt:lpstr>PowerPoint Presentation</vt:lpstr>
      <vt:lpstr>Your . . . </vt:lpstr>
      <vt:lpstr>PowerPoint Presentation</vt:lpstr>
      <vt:lpstr>Your . . . </vt:lpstr>
      <vt:lpstr>PowerPoint Presentation</vt:lpstr>
      <vt:lpstr>Your . .  </vt:lpstr>
      <vt:lpstr>PowerPoint Presentation</vt:lpstr>
      <vt:lpstr>Your . . .</vt:lpstr>
      <vt:lpstr>PowerPoint Presentation</vt:lpstr>
      <vt:lpstr>LEUR, LEURS - their</vt:lpstr>
      <vt:lpstr>Their . . . </vt:lpstr>
      <vt:lpstr>PowerPoint Presentation</vt:lpstr>
      <vt:lpstr>Their . . . </vt:lpstr>
      <vt:lpstr>PowerPoint Presentation</vt:lpstr>
      <vt:lpstr>Their . . .</vt:lpstr>
      <vt:lpstr>PowerPoint Presentation</vt:lpstr>
      <vt:lpstr>Their . . . </vt:lpstr>
      <vt:lpstr>PowerPoint Presentation</vt:lpstr>
      <vt:lpstr>Their:  </vt:lpstr>
      <vt:lpstr>PowerPoint Presentation</vt:lpstr>
      <vt:lpstr>Our:  Notre, nos</vt:lpstr>
      <vt:lpstr>Our . . . </vt:lpstr>
      <vt:lpstr>PowerPoint Presentation</vt:lpstr>
      <vt:lpstr>Our . . . </vt:lpstr>
      <vt:lpstr>PowerPoint Presentation</vt:lpstr>
      <vt:lpstr>Our  .  . . </vt:lpstr>
      <vt:lpstr>PowerPoint Presentation</vt:lpstr>
      <vt:lpstr>Our . . . </vt:lpstr>
      <vt:lpstr>PowerPoint Presentation</vt:lpstr>
      <vt:lpstr>Our . . . </vt:lpstr>
      <vt:lpstr>PowerPoint Presentation</vt:lpstr>
      <vt:lpstr>Son, Sa, ses</vt:lpstr>
      <vt:lpstr>His, her, its</vt:lpstr>
      <vt:lpstr>PowerPoint Presentation</vt:lpstr>
      <vt:lpstr>His, her, its</vt:lpstr>
      <vt:lpstr>PowerPoint Presentation</vt:lpstr>
      <vt:lpstr>His, her, its</vt:lpstr>
      <vt:lpstr>PowerPoint Presentation</vt:lpstr>
      <vt:lpstr>His, her its</vt:lpstr>
      <vt:lpstr>PowerPoint Presentation</vt:lpstr>
      <vt:lpstr>Your (plural)</vt:lpstr>
      <vt:lpstr>Your (pl) . . . </vt:lpstr>
      <vt:lpstr>PowerPoint Presentation</vt:lpstr>
      <vt:lpstr>Your (pl) . . . </vt:lpstr>
      <vt:lpstr>PowerPoint Presentation</vt:lpstr>
      <vt:lpstr>yOur (pl)  .  . . </vt:lpstr>
      <vt:lpstr>PowerPoint Presentation</vt:lpstr>
      <vt:lpstr>Your (pl) . . . </vt:lpstr>
      <vt:lpstr>PowerPoint Presentation</vt:lpstr>
      <vt:lpstr>yOur (pl) . . 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Possessive Adjectives</dc:title>
  <dc:creator>Jon</dc:creator>
  <cp:lastModifiedBy>Jon</cp:lastModifiedBy>
  <cp:revision>8</cp:revision>
  <dcterms:created xsi:type="dcterms:W3CDTF">2012-04-01T20:42:58Z</dcterms:created>
  <dcterms:modified xsi:type="dcterms:W3CDTF">2012-04-02T13:13:18Z</dcterms:modified>
</cp:coreProperties>
</file>