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30F0F19-AB1A-48C7-9C1F-F486C694024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BC7B8E-756F-4C5B-908B-8701ED135E5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Verbs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. ..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Prepositions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Certain </a:t>
            </a:r>
            <a:r>
              <a:rPr lang="fr-FR" dirty="0" err="1" smtClean="0"/>
              <a:t>verbs</a:t>
            </a:r>
            <a:r>
              <a:rPr lang="fr-FR" dirty="0" smtClean="0"/>
              <a:t> </a:t>
            </a:r>
            <a:r>
              <a:rPr lang="fr-FR" dirty="0" err="1" smtClean="0"/>
              <a:t>require</a:t>
            </a:r>
            <a:r>
              <a:rPr lang="fr-FR" dirty="0" smtClean="0"/>
              <a:t> certain </a:t>
            </a:r>
            <a:r>
              <a:rPr lang="fr-FR" dirty="0" err="1" smtClean="0"/>
              <a:t>prepositions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fr-FR" dirty="0" smtClean="0"/>
              <a:t>Aider à:  to help</a:t>
            </a:r>
          </a:p>
          <a:p>
            <a:r>
              <a:rPr lang="fr-FR" dirty="0" smtClean="0"/>
              <a:t>S’amuser à: to </a:t>
            </a:r>
            <a:r>
              <a:rPr lang="fr-FR" dirty="0" err="1" smtClean="0"/>
              <a:t>pass</a:t>
            </a:r>
            <a:r>
              <a:rPr lang="fr-FR" dirty="0" smtClean="0"/>
              <a:t> time by</a:t>
            </a:r>
          </a:p>
          <a:p>
            <a:r>
              <a:rPr lang="fr-FR" dirty="0" smtClean="0"/>
              <a:t>Apprendre à: to </a:t>
            </a:r>
            <a:r>
              <a:rPr lang="fr-FR" dirty="0" err="1" smtClean="0"/>
              <a:t>teach</a:t>
            </a:r>
            <a:endParaRPr lang="fr-FR" dirty="0" smtClean="0"/>
          </a:p>
          <a:p>
            <a:r>
              <a:rPr lang="fr-FR" dirty="0" smtClean="0"/>
              <a:t>Arriver à: to manage to</a:t>
            </a:r>
          </a:p>
          <a:p>
            <a:r>
              <a:rPr lang="fr-FR" dirty="0" smtClean="0"/>
              <a:t>Commencer à:  to </a:t>
            </a:r>
            <a:r>
              <a:rPr lang="fr-FR" dirty="0" err="1" smtClean="0"/>
              <a:t>start</a:t>
            </a:r>
            <a:endParaRPr lang="fr-FR" dirty="0" smtClean="0"/>
          </a:p>
          <a:p>
            <a:r>
              <a:rPr lang="fr-FR" dirty="0" smtClean="0"/>
              <a:t>Continuer à:  to continue</a:t>
            </a:r>
          </a:p>
          <a:p>
            <a:r>
              <a:rPr lang="fr-FR" dirty="0" smtClean="0"/>
              <a:t>Hésiter à:  to </a:t>
            </a:r>
            <a:r>
              <a:rPr lang="fr-FR" dirty="0" err="1" smtClean="0"/>
              <a:t>hesitate</a:t>
            </a:r>
            <a:r>
              <a:rPr lang="fr-FR" dirty="0" smtClean="0"/>
              <a:t> to</a:t>
            </a:r>
          </a:p>
          <a:p>
            <a:r>
              <a:rPr lang="fr-FR" dirty="0" smtClean="0"/>
              <a:t>Se préparer à:  to </a:t>
            </a:r>
            <a:r>
              <a:rPr lang="fr-FR" dirty="0" err="1" smtClean="0"/>
              <a:t>prepare</a:t>
            </a:r>
            <a:r>
              <a:rPr lang="fr-FR" dirty="0" smtClean="0"/>
              <a:t> to</a:t>
            </a:r>
          </a:p>
          <a:p>
            <a:r>
              <a:rPr lang="fr-FR" dirty="0" smtClean="0"/>
              <a:t>Réussir à:  to </a:t>
            </a:r>
            <a:r>
              <a:rPr lang="fr-FR" dirty="0" err="1" smtClean="0"/>
              <a:t>succeed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4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64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Prepositions</vt:lpstr>
      <vt:lpstr>Certain verbs require certain prepositions.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Jonathan Ray</dc:creator>
  <cp:lastModifiedBy>Jonathan Ray</cp:lastModifiedBy>
  <cp:revision>1</cp:revision>
  <dcterms:created xsi:type="dcterms:W3CDTF">2013-11-18T12:58:45Z</dcterms:created>
  <dcterms:modified xsi:type="dcterms:W3CDTF">2013-11-18T13:02:05Z</dcterms:modified>
</cp:coreProperties>
</file>