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9C0F12B-ADCF-49FC-9354-0988B583E298}" type="datetimeFigureOut">
              <a:rPr lang="fr-FR" smtClean="0"/>
              <a:t>19/09/2012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55BE-651C-4145-8582-7F4D05CABB4A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F12B-ADCF-49FC-9354-0988B583E298}" type="datetimeFigureOut">
              <a:rPr lang="fr-FR" smtClean="0"/>
              <a:t>19/09/2012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55BE-651C-4145-8582-7F4D05CABB4A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F12B-ADCF-49FC-9354-0988B583E298}" type="datetimeFigureOut">
              <a:rPr lang="fr-FR" smtClean="0"/>
              <a:t>19/09/2012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55BE-651C-4145-8582-7F4D05CABB4A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F12B-ADCF-49FC-9354-0988B583E298}" type="datetimeFigureOut">
              <a:rPr lang="fr-FR" smtClean="0"/>
              <a:t>19/09/2012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55BE-651C-4145-8582-7F4D05CABB4A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F12B-ADCF-49FC-9354-0988B583E298}" type="datetimeFigureOut">
              <a:rPr lang="fr-FR" smtClean="0"/>
              <a:t>19/09/2012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55BE-651C-4145-8582-7F4D05CABB4A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F12B-ADCF-49FC-9354-0988B583E298}" type="datetimeFigureOut">
              <a:rPr lang="fr-FR" smtClean="0"/>
              <a:t>19/09/2012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55BE-651C-4145-8582-7F4D05CABB4A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F12B-ADCF-49FC-9354-0988B583E298}" type="datetimeFigureOut">
              <a:rPr lang="fr-FR" smtClean="0"/>
              <a:t>19/09/2012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55BE-651C-4145-8582-7F4D05CABB4A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F12B-ADCF-49FC-9354-0988B583E298}" type="datetimeFigureOut">
              <a:rPr lang="fr-FR" smtClean="0"/>
              <a:t>19/09/2012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55BE-651C-4145-8582-7F4D05CABB4A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F12B-ADCF-49FC-9354-0988B583E298}" type="datetimeFigureOut">
              <a:rPr lang="fr-FR" smtClean="0"/>
              <a:t>19/09/2012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55BE-651C-4145-8582-7F4D05CABB4A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F12B-ADCF-49FC-9354-0988B583E298}" type="datetimeFigureOut">
              <a:rPr lang="fr-FR" smtClean="0"/>
              <a:t>19/09/2012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55BE-651C-4145-8582-7F4D05CABB4A}" type="slidenum">
              <a:rPr lang="fr-FR" smtClean="0"/>
              <a:t>‹#›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F12B-ADCF-49FC-9354-0988B583E298}" type="datetimeFigureOut">
              <a:rPr lang="fr-FR" smtClean="0"/>
              <a:t>19/09/2012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55BE-651C-4145-8582-7F4D05CABB4A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9C0F12B-ADCF-49FC-9354-0988B583E298}" type="datetimeFigureOut">
              <a:rPr lang="fr-FR" smtClean="0"/>
              <a:t>19/09/2012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3BD55BE-651C-4145-8582-7F4D05CABB4A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Prépositions avec les noms Géographiques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En, au, </a:t>
            </a:r>
            <a:r>
              <a:rPr lang="fr-FR" dirty="0" err="1" smtClean="0"/>
              <a:t>etc</a:t>
            </a:r>
            <a:r>
              <a:rPr lang="fr-FR" dirty="0" smtClean="0"/>
              <a:t>;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8894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Masculine </a:t>
            </a:r>
            <a:r>
              <a:rPr lang="fr-FR" dirty="0" err="1" smtClean="0"/>
              <a:t>countires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Au- in or to a masculine country.</a:t>
            </a:r>
          </a:p>
          <a:p>
            <a:r>
              <a:rPr lang="fr-FR" sz="2400" dirty="0" smtClean="0"/>
              <a:t>Du – </a:t>
            </a:r>
            <a:r>
              <a:rPr lang="fr-FR" sz="2400" dirty="0" err="1" smtClean="0"/>
              <a:t>from</a:t>
            </a:r>
            <a:r>
              <a:rPr lang="fr-FR" sz="2400" dirty="0" smtClean="0"/>
              <a:t> a masculin country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344069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états Unis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Aux – to </a:t>
            </a:r>
          </a:p>
          <a:p>
            <a:r>
              <a:rPr lang="fr-FR" sz="2400" dirty="0" smtClean="0"/>
              <a:t>Des-</a:t>
            </a:r>
            <a:r>
              <a:rPr lang="fr-FR" sz="2400" dirty="0" err="1" smtClean="0"/>
              <a:t>from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221726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états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Dans le- in a state</a:t>
            </a:r>
          </a:p>
          <a:p>
            <a:r>
              <a:rPr lang="fr-FR" sz="2400" dirty="0" smtClean="0"/>
              <a:t>Au-  if </a:t>
            </a:r>
            <a:r>
              <a:rPr lang="fr-FR" sz="2400" dirty="0" err="1" smtClean="0"/>
              <a:t>thought</a:t>
            </a:r>
            <a:r>
              <a:rPr lang="fr-FR" sz="2400" dirty="0" smtClean="0"/>
              <a:t> of as a country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99547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examples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J’habite dans le Massachusetts.</a:t>
            </a:r>
          </a:p>
          <a:p>
            <a:endParaRPr lang="fr-FR" sz="2000" dirty="0"/>
          </a:p>
          <a:p>
            <a:r>
              <a:rPr lang="fr-FR" sz="2000" dirty="0" smtClean="0"/>
              <a:t>Tu habites au Texas</a:t>
            </a:r>
          </a:p>
          <a:p>
            <a:endParaRPr lang="fr-FR" sz="2000" dirty="0"/>
          </a:p>
          <a:p>
            <a:r>
              <a:rPr lang="fr-FR" sz="2000" dirty="0" smtClean="0"/>
              <a:t>Il habite au Québec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252305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Hold</a:t>
            </a:r>
            <a:r>
              <a:rPr lang="fr-FR" dirty="0" smtClean="0"/>
              <a:t> up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err="1" smtClean="0"/>
              <a:t>Make</a:t>
            </a:r>
            <a:r>
              <a:rPr lang="fr-FR" sz="2400" dirty="0" smtClean="0"/>
              <a:t> a </a:t>
            </a:r>
            <a:r>
              <a:rPr lang="fr-FR" sz="2400" dirty="0" err="1" smtClean="0"/>
              <a:t>card</a:t>
            </a:r>
            <a:r>
              <a:rPr lang="fr-FR" sz="2400" dirty="0" smtClean="0"/>
              <a:t> for:</a:t>
            </a:r>
          </a:p>
          <a:p>
            <a:pPr lvl="2"/>
            <a:r>
              <a:rPr lang="fr-FR" sz="2400" dirty="0" smtClean="0"/>
              <a:t>Au</a:t>
            </a:r>
          </a:p>
          <a:p>
            <a:pPr lvl="2"/>
            <a:r>
              <a:rPr lang="fr-FR" sz="2400" dirty="0" smtClean="0"/>
              <a:t>En</a:t>
            </a:r>
          </a:p>
          <a:p>
            <a:pPr lvl="2"/>
            <a:r>
              <a:rPr lang="fr-FR" sz="2400" dirty="0" smtClean="0"/>
              <a:t>Dans le</a:t>
            </a:r>
          </a:p>
          <a:p>
            <a:pPr lvl="2"/>
            <a:r>
              <a:rPr lang="fr-FR" sz="2400" dirty="0" smtClean="0"/>
              <a:t>De</a:t>
            </a:r>
          </a:p>
          <a:p>
            <a:pPr lvl="2"/>
            <a:r>
              <a:rPr lang="fr-FR" sz="2400" dirty="0" smtClean="0"/>
              <a:t>du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300948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J’habite _____ Québec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057986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On va ____________ Mexique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976501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Je rentre ________________ Maroc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03578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Il va __________________ Lyon.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83224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On est _______________ Paris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766246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cities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À expresses « to »</a:t>
            </a:r>
          </a:p>
          <a:p>
            <a:r>
              <a:rPr lang="fr-FR" sz="2400" dirty="0" smtClean="0"/>
              <a:t>De expresses « </a:t>
            </a:r>
            <a:r>
              <a:rPr lang="fr-FR" sz="2400" dirty="0" err="1" smtClean="0"/>
              <a:t>from</a:t>
            </a:r>
            <a:r>
              <a:rPr lang="fr-FR" sz="2400" dirty="0" smtClean="0"/>
              <a:t> »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205237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Je vais ______________ Europe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178937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Ils </a:t>
            </a:r>
            <a:r>
              <a:rPr lang="fr-FR" sz="2400" dirty="0" err="1" smtClean="0"/>
              <a:t>viennet</a:t>
            </a:r>
            <a:r>
              <a:rPr lang="fr-FR" sz="2400" dirty="0" smtClean="0"/>
              <a:t>_________ Espagne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046964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Examples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 On est à Paris aujourd’hui</a:t>
            </a:r>
          </a:p>
          <a:p>
            <a:r>
              <a:rPr lang="fr-FR" sz="2000" dirty="0" smtClean="0"/>
              <a:t>Il va à Nice demain</a:t>
            </a:r>
          </a:p>
          <a:p>
            <a:r>
              <a:rPr lang="fr-FR" sz="2000" dirty="0" smtClean="0"/>
              <a:t>Elle arrive d’Arles</a:t>
            </a:r>
          </a:p>
          <a:p>
            <a:r>
              <a:rPr lang="fr-FR" sz="2000" dirty="0" smtClean="0"/>
              <a:t>Elles vont  à Nantes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444295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Let’s</a:t>
            </a:r>
            <a:r>
              <a:rPr lang="fr-FR" dirty="0" smtClean="0"/>
              <a:t> </a:t>
            </a:r>
            <a:r>
              <a:rPr lang="fr-FR" dirty="0" err="1" smtClean="0"/>
              <a:t>Try</a:t>
            </a:r>
            <a:r>
              <a:rPr lang="fr-FR" dirty="0" smtClean="0"/>
              <a:t> a few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You go to Paris</a:t>
            </a:r>
          </a:p>
          <a:p>
            <a:r>
              <a:rPr lang="fr-FR" sz="2000" dirty="0" smtClean="0"/>
              <a:t>I </a:t>
            </a:r>
            <a:r>
              <a:rPr lang="fr-FR" sz="2000" dirty="0" err="1" smtClean="0"/>
              <a:t>am</a:t>
            </a:r>
            <a:r>
              <a:rPr lang="fr-FR" sz="2000" dirty="0" smtClean="0"/>
              <a:t> </a:t>
            </a:r>
            <a:r>
              <a:rPr lang="fr-FR" sz="2000" dirty="0" err="1" smtClean="0"/>
              <a:t>from</a:t>
            </a:r>
            <a:r>
              <a:rPr lang="fr-FR" sz="2000" dirty="0" smtClean="0"/>
              <a:t> Aix</a:t>
            </a:r>
          </a:p>
          <a:p>
            <a:r>
              <a:rPr lang="fr-FR" sz="2000" dirty="0" err="1" smtClean="0"/>
              <a:t>They</a:t>
            </a:r>
            <a:r>
              <a:rPr lang="fr-FR" sz="2000" dirty="0" smtClean="0"/>
              <a:t> (</a:t>
            </a:r>
            <a:r>
              <a:rPr lang="fr-FR" sz="2000" dirty="0" err="1" smtClean="0"/>
              <a:t>masc</a:t>
            </a:r>
            <a:r>
              <a:rPr lang="fr-FR" sz="2000" dirty="0" smtClean="0"/>
              <a:t>) return </a:t>
            </a:r>
            <a:r>
              <a:rPr lang="fr-FR" sz="2000" dirty="0" err="1" smtClean="0"/>
              <a:t>from</a:t>
            </a:r>
            <a:r>
              <a:rPr lang="fr-FR" sz="2000" dirty="0" smtClean="0"/>
              <a:t> Lyon</a:t>
            </a:r>
          </a:p>
          <a:p>
            <a:r>
              <a:rPr lang="fr-FR" sz="2000" dirty="0" smtClean="0"/>
              <a:t>He </a:t>
            </a:r>
            <a:r>
              <a:rPr lang="fr-FR" sz="2000" dirty="0" err="1" smtClean="0"/>
              <a:t>runs</a:t>
            </a:r>
            <a:r>
              <a:rPr lang="fr-FR" sz="2000" dirty="0" smtClean="0"/>
              <a:t> (courir)  to Nice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01928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Continents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000" dirty="0" smtClean="0"/>
              <a:t>All end in a </a:t>
            </a:r>
            <a:r>
              <a:rPr lang="fr-FR" sz="2000" dirty="0" err="1" smtClean="0"/>
              <a:t>silent</a:t>
            </a:r>
            <a:r>
              <a:rPr lang="fr-FR" sz="2000" dirty="0" smtClean="0"/>
              <a:t> e</a:t>
            </a:r>
          </a:p>
          <a:p>
            <a:endParaRPr lang="fr-FR" sz="2000" dirty="0"/>
          </a:p>
          <a:p>
            <a:r>
              <a:rPr lang="fr-FR" sz="2000" dirty="0" err="1" smtClean="0"/>
              <a:t>They</a:t>
            </a:r>
            <a:r>
              <a:rPr lang="fr-FR" sz="2000" dirty="0" smtClean="0"/>
              <a:t> are all </a:t>
            </a:r>
            <a:r>
              <a:rPr lang="fr-FR" sz="2000" dirty="0" err="1" smtClean="0"/>
              <a:t>feminine</a:t>
            </a:r>
            <a:endParaRPr lang="fr-FR" sz="2000" dirty="0" smtClean="0"/>
          </a:p>
          <a:p>
            <a:pPr lvl="1"/>
            <a:r>
              <a:rPr lang="fr-FR" sz="2000" dirty="0" err="1" smtClean="0"/>
              <a:t>L’europe</a:t>
            </a:r>
            <a:endParaRPr lang="fr-FR" sz="2000" dirty="0" smtClean="0"/>
          </a:p>
          <a:p>
            <a:pPr lvl="1"/>
            <a:r>
              <a:rPr lang="fr-FR" sz="2000" dirty="0" err="1" smtClean="0"/>
              <a:t>L’asie</a:t>
            </a:r>
            <a:endParaRPr lang="fr-FR" sz="2000" dirty="0" smtClean="0"/>
          </a:p>
          <a:p>
            <a:pPr lvl="1"/>
            <a:r>
              <a:rPr lang="fr-FR" sz="2000" dirty="0" err="1" smtClean="0"/>
              <a:t>L’afrique</a:t>
            </a:r>
            <a:endParaRPr lang="fr-FR" sz="2000" dirty="0" smtClean="0"/>
          </a:p>
          <a:p>
            <a:pPr lvl="1"/>
            <a:r>
              <a:rPr lang="fr-FR" sz="2000" dirty="0" err="1" smtClean="0"/>
              <a:t>L’amérique</a:t>
            </a:r>
            <a:endParaRPr lang="fr-FR" sz="2000" dirty="0" smtClean="0"/>
          </a:p>
          <a:p>
            <a:pPr lvl="1"/>
            <a:r>
              <a:rPr lang="fr-FR" sz="2000" dirty="0" smtClean="0"/>
              <a:t>L’Océanie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919792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Countries</a:t>
            </a:r>
            <a:endParaRPr lang="fr-F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334629"/>
              </p:ext>
            </p:extLst>
          </p:nvPr>
        </p:nvGraphicFramePr>
        <p:xfrm>
          <a:off x="1371600" y="2438400"/>
          <a:ext cx="64008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Masculin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Féminin</a:t>
                      </a:r>
                      <a:endParaRPr lang="fr-F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Le Canada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La France</a:t>
                      </a:r>
                      <a:endParaRPr lang="fr-F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Le </a:t>
                      </a:r>
                      <a:r>
                        <a:rPr lang="fr-FR" sz="2400" dirty="0" err="1" smtClean="0"/>
                        <a:t>sénégal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La Belgique</a:t>
                      </a:r>
                      <a:endParaRPr lang="fr-F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Le Mali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La Tunisie</a:t>
                      </a:r>
                      <a:endParaRPr lang="fr-F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Le Japon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err="1" smtClean="0"/>
                        <a:t>L’égypte</a:t>
                      </a:r>
                      <a:endParaRPr lang="fr-F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L’Iran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err="1" smtClean="0"/>
                        <a:t>L’espagne</a:t>
                      </a:r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903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Countries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err="1" smtClean="0"/>
              <a:t>Almost</a:t>
            </a:r>
            <a:r>
              <a:rPr lang="fr-FR" sz="2400" dirty="0" smtClean="0"/>
              <a:t> all countries </a:t>
            </a:r>
            <a:r>
              <a:rPr lang="fr-FR" sz="2400" dirty="0" err="1" smtClean="0"/>
              <a:t>whose</a:t>
            </a:r>
            <a:r>
              <a:rPr lang="fr-FR" sz="2400" dirty="0" smtClean="0"/>
              <a:t> </a:t>
            </a:r>
            <a:r>
              <a:rPr lang="fr-FR" sz="2400" dirty="0" err="1" smtClean="0"/>
              <a:t>names</a:t>
            </a:r>
            <a:r>
              <a:rPr lang="fr-FR" sz="2400" dirty="0" smtClean="0"/>
              <a:t> end in </a:t>
            </a:r>
            <a:r>
              <a:rPr lang="fr-FR" sz="2400" dirty="0" err="1" smtClean="0"/>
              <a:t>silent</a:t>
            </a:r>
            <a:r>
              <a:rPr lang="fr-FR" sz="2400" dirty="0" smtClean="0"/>
              <a:t> e are </a:t>
            </a:r>
            <a:r>
              <a:rPr lang="fr-FR" sz="2400" dirty="0" err="1" smtClean="0"/>
              <a:t>feminine</a:t>
            </a:r>
            <a:endParaRPr lang="fr-FR" sz="2400" dirty="0" smtClean="0"/>
          </a:p>
          <a:p>
            <a:pPr lvl="1"/>
            <a:r>
              <a:rPr lang="fr-FR" sz="2200" dirty="0" smtClean="0"/>
              <a:t>Exceptions:  Le </a:t>
            </a:r>
            <a:r>
              <a:rPr lang="fr-FR" sz="2200" dirty="0" err="1" smtClean="0"/>
              <a:t>Mexcique</a:t>
            </a:r>
            <a:endParaRPr lang="fr-FR" sz="2200" dirty="0" smtClean="0"/>
          </a:p>
          <a:p>
            <a:pPr lvl="4"/>
            <a:r>
              <a:rPr lang="fr-FR" sz="2000" dirty="0" smtClean="0"/>
              <a:t>Le Cambodge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859315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gender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. . .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400" dirty="0" smtClean="0"/>
              <a:t>The U.S.</a:t>
            </a:r>
          </a:p>
          <a:p>
            <a:r>
              <a:rPr lang="fr-FR" sz="2400" dirty="0" smtClean="0"/>
              <a:t>Mexico</a:t>
            </a:r>
          </a:p>
          <a:p>
            <a:r>
              <a:rPr lang="fr-FR" sz="2400" dirty="0" smtClean="0"/>
              <a:t>Germany</a:t>
            </a:r>
          </a:p>
          <a:p>
            <a:r>
              <a:rPr lang="fr-FR" sz="2400" dirty="0" err="1" smtClean="0"/>
              <a:t>Turkey</a:t>
            </a:r>
            <a:endParaRPr lang="fr-FR" sz="2400" dirty="0" smtClean="0"/>
          </a:p>
          <a:p>
            <a:r>
              <a:rPr lang="fr-FR" sz="2400" dirty="0" smtClean="0"/>
              <a:t>Spain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767398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continents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En- In or to a continent/ country</a:t>
            </a:r>
          </a:p>
          <a:p>
            <a:r>
              <a:rPr lang="fr-FR" sz="2400" dirty="0" smtClean="0"/>
              <a:t>De- </a:t>
            </a:r>
            <a:r>
              <a:rPr lang="fr-FR" sz="2400" dirty="0" err="1" smtClean="0"/>
              <a:t>from</a:t>
            </a:r>
            <a:r>
              <a:rPr lang="fr-FR" sz="2400" dirty="0" smtClean="0"/>
              <a:t> a country or continent</a:t>
            </a:r>
          </a:p>
          <a:p>
            <a:pPr lvl="1"/>
            <a:r>
              <a:rPr lang="fr-FR" sz="2400" dirty="0" err="1" smtClean="0"/>
              <a:t>Feminin</a:t>
            </a:r>
            <a:r>
              <a:rPr lang="fr-FR" sz="2400" dirty="0" smtClean="0"/>
              <a:t>:  J’habite en Europe</a:t>
            </a:r>
          </a:p>
          <a:p>
            <a:pPr lvl="4"/>
            <a:r>
              <a:rPr lang="fr-FR" sz="2400" dirty="0" smtClean="0"/>
              <a:t>Je reviens </a:t>
            </a:r>
            <a:r>
              <a:rPr lang="fr-FR" sz="2400" dirty="0" err="1" smtClean="0"/>
              <a:t>d’europe</a:t>
            </a:r>
            <a:endParaRPr lang="fr-FR" sz="2400" dirty="0" smtClean="0"/>
          </a:p>
          <a:p>
            <a:pPr marL="796925" lvl="4" indent="-234950"/>
            <a:r>
              <a:rPr lang="fr-FR" sz="2400" dirty="0" smtClean="0"/>
              <a:t>Masculin:  J’habite en </a:t>
            </a:r>
            <a:r>
              <a:rPr lang="fr-FR" sz="2400" dirty="0" err="1" smtClean="0"/>
              <a:t>Israel</a:t>
            </a:r>
            <a:endParaRPr lang="fr-FR" sz="2400" dirty="0" smtClean="0"/>
          </a:p>
          <a:p>
            <a:pPr marL="2168525" lvl="7" indent="-234950"/>
            <a:r>
              <a:rPr lang="fr-FR" sz="2400" dirty="0" smtClean="0"/>
              <a:t>Je viens </a:t>
            </a:r>
            <a:r>
              <a:rPr lang="fr-FR" sz="2400" dirty="0" err="1" smtClean="0"/>
              <a:t>d’iran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633173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23</TotalTime>
  <Words>251</Words>
  <Application>Microsoft Office PowerPoint</Application>
  <PresentationFormat>On-screen Show (4:3)</PresentationFormat>
  <Paragraphs>83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Couture</vt:lpstr>
      <vt:lpstr>Prépositions avec les noms Géographiques</vt:lpstr>
      <vt:lpstr>With cities</vt:lpstr>
      <vt:lpstr>Examples</vt:lpstr>
      <vt:lpstr>Let’s Try a few</vt:lpstr>
      <vt:lpstr>Continents</vt:lpstr>
      <vt:lpstr>Countries</vt:lpstr>
      <vt:lpstr>Countries</vt:lpstr>
      <vt:lpstr>What gender is. . . </vt:lpstr>
      <vt:lpstr>continents</vt:lpstr>
      <vt:lpstr>Masculine countires</vt:lpstr>
      <vt:lpstr>Les états Unis</vt:lpstr>
      <vt:lpstr>Les états</vt:lpstr>
      <vt:lpstr>examples</vt:lpstr>
      <vt:lpstr>Hold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Prépositions avec les noms Géographiques</dc:title>
  <dc:creator>Jon</dc:creator>
  <cp:lastModifiedBy>Jon</cp:lastModifiedBy>
  <cp:revision>3</cp:revision>
  <dcterms:created xsi:type="dcterms:W3CDTF">2012-09-20T01:29:58Z</dcterms:created>
  <dcterms:modified xsi:type="dcterms:W3CDTF">2012-09-20T01:53:46Z</dcterms:modified>
</cp:coreProperties>
</file>