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Imparfait du subjonctif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 il perdut</a:t>
            </a:r>
          </a:p>
          <a:p>
            <a:pPr/>
            <a:r>
              <a:t>Que nous tordussions</a:t>
            </a:r>
          </a:p>
          <a:p>
            <a:pPr/>
            <a:r>
              <a:t>Que ils repondussent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Objectif: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Swbat form and use the imperfect subjunctive to discuss their future college life.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know: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2900"/>
              </a:spcBef>
              <a:defRPr sz="3920"/>
            </a:pPr>
            <a:r>
              <a:t>Concordance du temps-  the tense on the left needs to be the same as on the right.</a:t>
            </a:r>
          </a:p>
          <a:p>
            <a:pPr marL="410718" indent="-410718" defTabSz="572516">
              <a:spcBef>
                <a:spcPts val="2900"/>
              </a:spcBef>
              <a:defRPr sz="3920"/>
            </a:pPr>
            <a:r>
              <a:t>When referring to emotion, volition, impersonal expressions, academic expressions, and relative clauses your second verb is in the subjunctive mood.</a:t>
            </a:r>
          </a:p>
          <a:p>
            <a:pPr marL="410718" indent="-410718" defTabSz="572516">
              <a:spcBef>
                <a:spcPts val="2900"/>
              </a:spcBef>
              <a:defRPr sz="3920"/>
            </a:pPr>
            <a:r>
              <a:t>If you want to put any of the above in the imperfect, your second verb is going to be in the imperfect subjunctive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/>
            <a:r>
              <a:t>How do you form the imperfect subjunctive?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is where the passé simple comes in.</a:t>
            </a:r>
          </a:p>
          <a:p>
            <a:pPr lvl="1"/>
            <a:r>
              <a:t>Find your passé simple stem (in other words, your past participle)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 verb endings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Asse</a:t>
            </a:r>
          </a:p>
          <a:p>
            <a:pPr/>
            <a:r>
              <a:t>Asses</a:t>
            </a:r>
          </a:p>
          <a:p>
            <a:pPr/>
            <a:r>
              <a:t>At</a:t>
            </a:r>
          </a:p>
          <a:p>
            <a:pPr/>
            <a:r>
              <a:t>Assions</a:t>
            </a:r>
          </a:p>
          <a:p>
            <a:pPr/>
            <a:r>
              <a:t>Assiez</a:t>
            </a:r>
          </a:p>
          <a:p>
            <a:pPr/>
            <a:r>
              <a:t>Assent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 Tu trouvasses</a:t>
            </a:r>
          </a:p>
          <a:p>
            <a:pPr/>
            <a:r>
              <a:t>Que il regardat</a:t>
            </a:r>
          </a:p>
          <a:p>
            <a:pPr/>
            <a:r>
              <a:t>Que nous jouassions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Ir verb endings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Isse</a:t>
            </a:r>
          </a:p>
          <a:p>
            <a:pPr/>
            <a:r>
              <a:t>Isses</a:t>
            </a:r>
          </a:p>
          <a:p>
            <a:pPr/>
            <a:r>
              <a:t>It</a:t>
            </a:r>
          </a:p>
          <a:p>
            <a:pPr/>
            <a:r>
              <a:t>Issions</a:t>
            </a:r>
          </a:p>
          <a:p>
            <a:pPr/>
            <a:r>
              <a:t>Issiez</a:t>
            </a:r>
          </a:p>
          <a:p>
            <a:pPr/>
            <a:r>
              <a:t>Issent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 nous finissions</a:t>
            </a:r>
          </a:p>
          <a:p>
            <a:pPr/>
            <a:r>
              <a:t>Que tu mincisses</a:t>
            </a:r>
          </a:p>
          <a:p>
            <a:pPr/>
            <a:r>
              <a:t>Que vous vieillissiez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 verbs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Usse</a:t>
            </a:r>
          </a:p>
          <a:p>
            <a:pPr/>
            <a:r>
              <a:t>Usses</a:t>
            </a:r>
          </a:p>
          <a:p>
            <a:pPr/>
            <a:r>
              <a:t>Ut</a:t>
            </a:r>
          </a:p>
          <a:p>
            <a:pPr/>
            <a:r>
              <a:t>Ussions</a:t>
            </a:r>
          </a:p>
          <a:p>
            <a:pPr/>
            <a:r>
              <a:t>Ussiez</a:t>
            </a:r>
          </a:p>
          <a:p>
            <a:pPr/>
            <a:r>
              <a:t>Ussent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