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0BAA-BCD8-4B47-ADB0-E1EE8BED2925}" type="datetimeFigureOut">
              <a:rPr lang="fr-FR" smtClean="0"/>
              <a:t>23/04/2012</a:t>
            </a:fld>
            <a:endParaRPr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C58A1F-1506-471F-B24A-A72B1FBA64B8}" type="slidenum">
              <a:rPr lang="fr-FR" smtClean="0"/>
              <a:t>‹#›</a:t>
            </a:fld>
            <a:endParaRPr lang="fr-F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0BAA-BCD8-4B47-ADB0-E1EE8BED2925}" type="datetimeFigureOut">
              <a:rPr lang="fr-FR" smtClean="0"/>
              <a:t>23/04/2012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A1F-1506-471F-B24A-A72B1FBA64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0BAA-BCD8-4B47-ADB0-E1EE8BED2925}" type="datetimeFigureOut">
              <a:rPr lang="fr-FR" smtClean="0"/>
              <a:t>23/04/2012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A1F-1506-471F-B24A-A72B1FBA64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AD0BAA-BCD8-4B47-ADB0-E1EE8BED2925}" type="datetimeFigureOut">
              <a:rPr lang="fr-FR" smtClean="0"/>
              <a:t>23/04/2012</a:t>
            </a:fld>
            <a:endParaRPr lang="fr-FR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AC58A1F-1506-471F-B24A-A72B1FBA64B8}" type="slidenum">
              <a:rPr lang="fr-FR" smtClean="0"/>
              <a:t>‹#›</a:t>
            </a:fld>
            <a:endParaRPr lang="fr-F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0BAA-BCD8-4B47-ADB0-E1EE8BED2925}" type="datetimeFigureOut">
              <a:rPr lang="fr-FR" smtClean="0"/>
              <a:t>23/04/2012</a:t>
            </a:fld>
            <a:endParaRPr lang="fr-F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C58A1F-1506-471F-B24A-A72B1FBA64B8}" type="slidenum">
              <a:rPr lang="fr-FR" smtClean="0"/>
              <a:t>‹#›</a:t>
            </a:fld>
            <a:endParaRPr lang="fr-F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FAD0BAA-BCD8-4B47-ADB0-E1EE8BED2925}" type="datetimeFigureOut">
              <a:rPr lang="fr-FR" smtClean="0"/>
              <a:t>23/04/2012</a:t>
            </a:fld>
            <a:endParaRPr lang="fr-FR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AC58A1F-1506-471F-B24A-A72B1FBA64B8}" type="slidenum">
              <a:rPr lang="fr-FR" smtClean="0"/>
              <a:t>‹#›</a:t>
            </a:fld>
            <a:endParaRPr lang="fr-FR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FAD0BAA-BCD8-4B47-ADB0-E1EE8BED2925}" type="datetimeFigureOut">
              <a:rPr lang="fr-FR" smtClean="0"/>
              <a:t>23/04/2012</a:t>
            </a:fld>
            <a:endParaRPr lang="fr-FR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AC58A1F-1506-471F-B24A-A72B1FBA64B8}" type="slidenum">
              <a:rPr lang="fr-FR" smtClean="0"/>
              <a:t>‹#›</a:t>
            </a:fld>
            <a:endParaRPr lang="fr-F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0BAA-BCD8-4B47-ADB0-E1EE8BED2925}" type="datetimeFigureOut">
              <a:rPr lang="fr-FR" smtClean="0"/>
              <a:t>23/04/2012</a:t>
            </a:fld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C58A1F-1506-471F-B24A-A72B1FBA64B8}" type="slidenum">
              <a:rPr lang="fr-FR" smtClean="0"/>
              <a:t>‹#›</a:t>
            </a:fld>
            <a:endParaRPr lang="fr-F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0BAA-BCD8-4B47-ADB0-E1EE8BED2925}" type="datetimeFigureOut">
              <a:rPr lang="fr-FR" smtClean="0"/>
              <a:t>23/04/2012</a:t>
            </a:fld>
            <a:endParaRPr lang="fr-F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C58A1F-1506-471F-B24A-A72B1FBA64B8}" type="slidenum">
              <a:rPr lang="fr-FR" smtClean="0"/>
              <a:t>‹#›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FAD0BAA-BCD8-4B47-ADB0-E1EE8BED2925}" type="datetimeFigureOut">
              <a:rPr lang="fr-FR" smtClean="0"/>
              <a:t>23/04/2012</a:t>
            </a:fld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AC58A1F-1506-471F-B24A-A72B1FBA64B8}" type="slidenum">
              <a:rPr lang="fr-FR" smtClean="0"/>
              <a:t>‹#›</a:t>
            </a:fld>
            <a:endParaRPr lang="fr-F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AD0BAA-BCD8-4B47-ADB0-E1EE8BED2925}" type="datetimeFigureOut">
              <a:rPr lang="fr-FR" smtClean="0"/>
              <a:t>23/04/2012</a:t>
            </a:fld>
            <a:endParaRPr lang="fr-F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AC58A1F-1506-471F-B24A-A72B1FBA64B8}" type="slidenum">
              <a:rPr lang="fr-FR" smtClean="0"/>
              <a:t>‹#›</a:t>
            </a:fld>
            <a:endParaRPr lang="fr-F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FAD0BAA-BCD8-4B47-ADB0-E1EE8BED2925}" type="datetimeFigureOut">
              <a:rPr lang="fr-FR" smtClean="0"/>
              <a:t>23/04/2012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AC58A1F-1506-471F-B24A-A72B1FBA64B8}" type="slidenum">
              <a:rPr lang="fr-FR" smtClean="0"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0860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539496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Je                                      Marc</a:t>
            </a:r>
          </a:p>
          <a:p>
            <a:r>
              <a:rPr lang="fr-FR" sz="2400" dirty="0" smtClean="0"/>
              <a:t>dessine     	             apporte</a:t>
            </a:r>
          </a:p>
          <a:p>
            <a:r>
              <a:rPr lang="fr-FR" sz="2400" dirty="0" smtClean="0"/>
              <a:t>Bois                                 </a:t>
            </a:r>
            <a:r>
              <a:rPr lang="fr-FR" sz="2400" dirty="0"/>
              <a:t>Que</a:t>
            </a:r>
          </a:p>
          <a:p>
            <a:r>
              <a:rPr lang="fr-FR" sz="2400" dirty="0"/>
              <a:t>Bande </a:t>
            </a:r>
            <a:r>
              <a:rPr lang="fr-FR" sz="2400" dirty="0" smtClean="0"/>
              <a:t>dessinée            </a:t>
            </a:r>
            <a:r>
              <a:rPr lang="fr-FR" sz="2400" dirty="0"/>
              <a:t>Fait </a:t>
            </a:r>
          </a:p>
          <a:p>
            <a:r>
              <a:rPr lang="fr-FR" sz="2400" dirty="0"/>
              <a:t>Le café</a:t>
            </a:r>
            <a:r>
              <a:rPr lang="fr-FR" sz="2400" dirty="0" smtClean="0"/>
              <a:t>.</a:t>
            </a:r>
            <a:endParaRPr lang="fr-FR" sz="2400" dirty="0"/>
          </a:p>
          <a:p>
            <a:r>
              <a:rPr lang="fr-FR" sz="2400" dirty="0"/>
              <a:t>Publie </a:t>
            </a:r>
            <a:endParaRPr lang="fr-FR" sz="2400" dirty="0" smtClean="0"/>
          </a:p>
          <a:p>
            <a:r>
              <a:rPr lang="fr-FR" sz="2400" dirty="0" smtClean="0"/>
              <a:t>Le</a:t>
            </a:r>
          </a:p>
          <a:p>
            <a:r>
              <a:rPr lang="fr-FR" sz="2400" dirty="0" smtClean="0"/>
              <a:t>la</a:t>
            </a:r>
          </a:p>
          <a:p>
            <a:r>
              <a:rPr lang="fr-FR" sz="2400" dirty="0" smtClean="0"/>
              <a:t>Café</a:t>
            </a:r>
          </a:p>
          <a:p>
            <a:r>
              <a:rPr lang="fr-FR" sz="2400" dirty="0" smtClean="0"/>
              <a:t>On </a:t>
            </a:r>
          </a:p>
          <a:p>
            <a:endParaRPr lang="fr-FR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Come up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cards</a:t>
            </a:r>
            <a:r>
              <a:rPr lang="fr-FR" dirty="0" smtClean="0"/>
              <a:t> for </a:t>
            </a:r>
            <a:r>
              <a:rPr lang="fr-FR" dirty="0" err="1" smtClean="0"/>
              <a:t>each</a:t>
            </a:r>
            <a:r>
              <a:rPr lang="fr-FR" dirty="0" smtClean="0"/>
              <a:t> of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words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577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La maison a cinq portes.</a:t>
            </a:r>
          </a:p>
          <a:p>
            <a:r>
              <a:rPr lang="fr-FR" sz="2800" dirty="0" smtClean="0"/>
              <a:t>La maison appartient à Philippe.</a:t>
            </a:r>
          </a:p>
          <a:p>
            <a:r>
              <a:rPr lang="fr-FR" sz="2800" dirty="0" smtClean="0"/>
              <a:t>La maison qui appartient à Philippe a cinq portes.</a:t>
            </a:r>
          </a:p>
          <a:p>
            <a:endParaRPr lang="fr-FR" sz="2800" dirty="0" smtClean="0"/>
          </a:p>
          <a:p>
            <a:r>
              <a:rPr lang="fr-FR" sz="2800" dirty="0" smtClean="0"/>
              <a:t>Les étudiants apprennent beaucoup au lycée.</a:t>
            </a:r>
          </a:p>
          <a:p>
            <a:r>
              <a:rPr lang="fr-FR" sz="2800" dirty="0" smtClean="0"/>
              <a:t>Les étudiants ont les stylos.</a:t>
            </a:r>
          </a:p>
          <a:p>
            <a:r>
              <a:rPr lang="fr-FR" sz="2800" dirty="0" smtClean="0"/>
              <a:t>Les étudiants qui ont les stylos apprennent beaucoup au lycée.</a:t>
            </a:r>
            <a:endParaRPr lang="fr-F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We</a:t>
            </a:r>
            <a:r>
              <a:rPr lang="fr-FR" dirty="0" smtClean="0"/>
              <a:t> know how to put sentences </a:t>
            </a:r>
            <a:r>
              <a:rPr lang="fr-FR" dirty="0" err="1" smtClean="0"/>
              <a:t>together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qui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1690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Les </a:t>
            </a:r>
            <a:r>
              <a:rPr lang="fr-FR" sz="2800" dirty="0" err="1" smtClean="0"/>
              <a:t>gateaux</a:t>
            </a:r>
            <a:r>
              <a:rPr lang="fr-FR" sz="2800" dirty="0" smtClean="0"/>
              <a:t> ont les bougies.</a:t>
            </a:r>
          </a:p>
          <a:p>
            <a:r>
              <a:rPr lang="fr-FR" sz="2800" dirty="0" smtClean="0"/>
              <a:t>Maman a </a:t>
            </a:r>
            <a:r>
              <a:rPr lang="fr-FR" sz="2800" dirty="0" err="1" smtClean="0"/>
              <a:t>achèté</a:t>
            </a:r>
            <a:r>
              <a:rPr lang="fr-FR" sz="2800" dirty="0" smtClean="0"/>
              <a:t> les </a:t>
            </a:r>
            <a:r>
              <a:rPr lang="fr-FR" sz="2800" dirty="0" err="1" smtClean="0"/>
              <a:t>gateaux</a:t>
            </a:r>
            <a:r>
              <a:rPr lang="fr-FR" sz="2800" dirty="0" smtClean="0"/>
              <a:t>.</a:t>
            </a:r>
          </a:p>
          <a:p>
            <a:r>
              <a:rPr lang="fr-FR" sz="2800" dirty="0" smtClean="0"/>
              <a:t>Les </a:t>
            </a:r>
            <a:r>
              <a:rPr lang="fr-FR" sz="2800" dirty="0" err="1" smtClean="0"/>
              <a:t>gateaux</a:t>
            </a:r>
            <a:r>
              <a:rPr lang="fr-FR" sz="2800" dirty="0" smtClean="0"/>
              <a:t> que maman a acheté ont les bougies.</a:t>
            </a:r>
          </a:p>
          <a:p>
            <a:endParaRPr lang="fr-FR" sz="2800" dirty="0"/>
          </a:p>
          <a:p>
            <a:r>
              <a:rPr lang="fr-FR" sz="2800" dirty="0" smtClean="0"/>
              <a:t>Le portable a un écran</a:t>
            </a:r>
          </a:p>
          <a:p>
            <a:r>
              <a:rPr lang="fr-FR" sz="2800" dirty="0" smtClean="0"/>
              <a:t>J’ai </a:t>
            </a:r>
            <a:r>
              <a:rPr lang="fr-FR" sz="2800" dirty="0" err="1" smtClean="0"/>
              <a:t>achèté</a:t>
            </a:r>
            <a:r>
              <a:rPr lang="fr-FR" sz="2800" dirty="0" smtClean="0"/>
              <a:t> le portable.</a:t>
            </a:r>
          </a:p>
          <a:p>
            <a:r>
              <a:rPr lang="fr-FR" sz="2800" dirty="0" smtClean="0"/>
              <a:t>Le </a:t>
            </a:r>
            <a:r>
              <a:rPr lang="fr-FR" sz="2800" dirty="0" err="1" smtClean="0"/>
              <a:t>portble</a:t>
            </a:r>
            <a:r>
              <a:rPr lang="fr-FR" sz="2800" dirty="0" smtClean="0"/>
              <a:t> que j’ai </a:t>
            </a:r>
            <a:r>
              <a:rPr lang="fr-FR" sz="2800" dirty="0" err="1" smtClean="0"/>
              <a:t>achèté</a:t>
            </a:r>
            <a:r>
              <a:rPr lang="fr-FR" sz="2800" dirty="0"/>
              <a:t> </a:t>
            </a:r>
            <a:r>
              <a:rPr lang="fr-FR" sz="2800" dirty="0" smtClean="0"/>
              <a:t>a un écran.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QUE:  The final </a:t>
            </a:r>
            <a:r>
              <a:rPr lang="fr-FR" dirty="0" err="1" smtClean="0"/>
              <a:t>frontier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8988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4800" y="1752600"/>
            <a:ext cx="768096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Je </a:t>
            </a:r>
            <a:r>
              <a:rPr lang="en-US" sz="2800" dirty="0" err="1" smtClean="0"/>
              <a:t>porte</a:t>
            </a:r>
            <a:r>
              <a:rPr lang="en-US" sz="2800" dirty="0" smtClean="0"/>
              <a:t> </a:t>
            </a:r>
            <a:r>
              <a:rPr lang="en-US" sz="2800" dirty="0" err="1" smtClean="0"/>
              <a:t>l’anorak</a:t>
            </a:r>
            <a:r>
              <a:rPr lang="en-US" sz="2800" dirty="0" smtClean="0"/>
              <a:t>.</a:t>
            </a:r>
          </a:p>
          <a:p>
            <a:r>
              <a:rPr lang="en-US" sz="2800" dirty="0" err="1"/>
              <a:t>J’ai</a:t>
            </a:r>
            <a:r>
              <a:rPr lang="en-US" sz="2800" dirty="0"/>
              <a:t> </a:t>
            </a:r>
            <a:r>
              <a:rPr lang="en-US" sz="2800" dirty="0" err="1"/>
              <a:t>tro</a:t>
            </a:r>
            <a:r>
              <a:rPr lang="fr-FR" sz="2800" dirty="0" err="1"/>
              <a:t>uvé</a:t>
            </a:r>
            <a:r>
              <a:rPr lang="fr-FR" sz="2800" dirty="0"/>
              <a:t> l’anorak.</a:t>
            </a:r>
          </a:p>
          <a:p>
            <a:endParaRPr lang="en-US" sz="2800" dirty="0"/>
          </a:p>
          <a:p>
            <a:r>
              <a:rPr lang="en-US" sz="2800" dirty="0" smtClean="0"/>
              <a:t>What is the same?  Get rid of the second.</a:t>
            </a:r>
          </a:p>
          <a:p>
            <a:r>
              <a:rPr lang="en-US" sz="2800" dirty="0" smtClean="0"/>
              <a:t>Put a </a:t>
            </a:r>
            <a:r>
              <a:rPr lang="en-US" sz="2800" dirty="0" err="1" smtClean="0"/>
              <a:t>que</a:t>
            </a:r>
            <a:r>
              <a:rPr lang="en-US" sz="2800" dirty="0" smtClean="0"/>
              <a:t> between the two remaining pieces.</a:t>
            </a:r>
          </a:p>
          <a:p>
            <a:endParaRPr lang="en-US" sz="2800" dirty="0"/>
          </a:p>
          <a:p>
            <a:r>
              <a:rPr lang="en-US" sz="2800" dirty="0" smtClean="0"/>
              <a:t>Which creates:</a:t>
            </a:r>
          </a:p>
          <a:p>
            <a:endParaRPr lang="fr-F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281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Je porte l’anorak que j’ai trouvé.</a:t>
            </a:r>
            <a:endParaRPr lang="fr-F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356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Je lance le ballon</a:t>
            </a:r>
          </a:p>
          <a:p>
            <a:r>
              <a:rPr lang="fr-FR" sz="2800" dirty="0" smtClean="0"/>
              <a:t>Guillaume m’a donné le ballon.</a:t>
            </a:r>
          </a:p>
          <a:p>
            <a:endParaRPr lang="fr-FR" sz="2800" dirty="0"/>
          </a:p>
          <a:p>
            <a:r>
              <a:rPr lang="en-US" sz="2800" dirty="0"/>
              <a:t>What is the same?  Get rid of the second.</a:t>
            </a:r>
          </a:p>
          <a:p>
            <a:r>
              <a:rPr lang="en-US" sz="2800" dirty="0"/>
              <a:t>Put a </a:t>
            </a:r>
            <a:r>
              <a:rPr lang="en-US" sz="2800" dirty="0" err="1"/>
              <a:t>que</a:t>
            </a:r>
            <a:r>
              <a:rPr lang="en-US" sz="2800" dirty="0"/>
              <a:t> between the two remaining </a:t>
            </a:r>
            <a:r>
              <a:rPr lang="en-US" sz="2800" dirty="0" smtClean="0"/>
              <a:t>pieces.</a:t>
            </a:r>
          </a:p>
          <a:p>
            <a:endParaRPr lang="en-US" sz="2800" dirty="0"/>
          </a:p>
          <a:p>
            <a:r>
              <a:rPr lang="en-US" sz="2800" dirty="0" smtClean="0"/>
              <a:t>That gives us:</a:t>
            </a:r>
            <a:endParaRPr lang="fr-FR" sz="2800" dirty="0" smtClean="0"/>
          </a:p>
          <a:p>
            <a:endParaRPr lang="fr-FR" sz="2800" dirty="0"/>
          </a:p>
          <a:p>
            <a:endParaRPr lang="fr-F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8990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Je lance le ballon que Guillaume m’a donné.</a:t>
            </a:r>
            <a:endParaRPr lang="fr-F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433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Je jette la chaise</a:t>
            </a:r>
          </a:p>
          <a:p>
            <a:r>
              <a:rPr lang="fr-FR" sz="2800" dirty="0" smtClean="0"/>
              <a:t>On a </a:t>
            </a:r>
            <a:r>
              <a:rPr lang="fr-FR" sz="2800" dirty="0" err="1" smtClean="0"/>
              <a:t>achèté</a:t>
            </a:r>
            <a:r>
              <a:rPr lang="fr-FR" sz="2800" dirty="0" smtClean="0"/>
              <a:t> la chaise.</a:t>
            </a:r>
          </a:p>
          <a:p>
            <a:endParaRPr lang="fr-FR" sz="2800" dirty="0"/>
          </a:p>
          <a:p>
            <a:r>
              <a:rPr lang="fr-FR" sz="2800" dirty="0" smtClean="0"/>
              <a:t>Je vois la fille.</a:t>
            </a:r>
          </a:p>
          <a:p>
            <a:r>
              <a:rPr lang="fr-FR" sz="2800" dirty="0" smtClean="0"/>
              <a:t>On a entendu la fille.</a:t>
            </a:r>
          </a:p>
          <a:p>
            <a:endParaRPr lang="fr-FR" sz="2800" dirty="0"/>
          </a:p>
          <a:p>
            <a:r>
              <a:rPr lang="fr-FR" sz="2800" dirty="0" smtClean="0"/>
              <a:t>Tu écris une lettre</a:t>
            </a:r>
          </a:p>
          <a:p>
            <a:r>
              <a:rPr lang="fr-FR" sz="2800" dirty="0" smtClean="0"/>
              <a:t>Éric aime la lettre.</a:t>
            </a:r>
            <a:endParaRPr lang="fr-F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Try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7701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Je frappe le tableau</a:t>
            </a:r>
          </a:p>
          <a:p>
            <a:r>
              <a:rPr lang="fr-FR" sz="2800" dirty="0" smtClean="0"/>
              <a:t>On a trouvé le tableau.</a:t>
            </a:r>
          </a:p>
          <a:p>
            <a:endParaRPr lang="fr-FR" sz="2800" dirty="0"/>
          </a:p>
          <a:p>
            <a:r>
              <a:rPr lang="fr-FR" sz="2800" dirty="0" smtClean="0"/>
              <a:t>Nous trouvons un carrefour.</a:t>
            </a:r>
          </a:p>
          <a:p>
            <a:r>
              <a:rPr lang="fr-FR" sz="2800" dirty="0" smtClean="0"/>
              <a:t>On nous a montré le carrefour.</a:t>
            </a:r>
          </a:p>
          <a:p>
            <a:endParaRPr lang="fr-FR" sz="2800" dirty="0"/>
          </a:p>
          <a:p>
            <a:r>
              <a:rPr lang="fr-FR" sz="2800" dirty="0" smtClean="0"/>
              <a:t>Vous cassez la pupitre.</a:t>
            </a:r>
          </a:p>
          <a:p>
            <a:r>
              <a:rPr lang="fr-FR" sz="2800" dirty="0" smtClean="0"/>
              <a:t>Michel utilise le pupitre.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622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37</TotalTime>
  <Words>264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Mylar</vt:lpstr>
      <vt:lpstr>QUE</vt:lpstr>
      <vt:lpstr>We know how to put sentences together with qui</vt:lpstr>
      <vt:lpstr>QUE:  The final frontier</vt:lpstr>
      <vt:lpstr>QUE</vt:lpstr>
      <vt:lpstr>PowerPoint Presentation</vt:lpstr>
      <vt:lpstr>QUE </vt:lpstr>
      <vt:lpstr>PowerPoint Presentation</vt:lpstr>
      <vt:lpstr>Try these:</vt:lpstr>
      <vt:lpstr>PowerPoint Presentation</vt:lpstr>
      <vt:lpstr>Come up with cards for each of these words.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</dc:title>
  <dc:creator>Jon</dc:creator>
  <cp:lastModifiedBy>Jon</cp:lastModifiedBy>
  <cp:revision>4</cp:revision>
  <dcterms:created xsi:type="dcterms:W3CDTF">2012-04-24T00:28:17Z</dcterms:created>
  <dcterms:modified xsi:type="dcterms:W3CDTF">2012-04-24T01:05:40Z</dcterms:modified>
</cp:coreProperties>
</file>