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 algn="ctr" defTabSz="584200">
              <a:defRPr b="1" cap="none" spc="-128" sz="6400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6" name="Shape 16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 algn="ctr" defTabSz="584200">
              <a:defRPr b="1" cap="none" spc="-128" sz="6400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 algn="ctr" defTabSz="584200">
              <a:defRPr b="1" cap="none" spc="-128" sz="6400">
                <a:solidFill>
                  <a:srgbClr val="EEEEEE"/>
                </a:solidFill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23" name="Shape 23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>
            <a:lvl1pPr algn="ctr" defTabSz="584200">
              <a:defRPr b="1" cap="none" spc="-144" sz="4800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28" name="Shape 28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>
            <a:lvl1pPr algn="ctr" defTabSz="584200">
              <a:defRPr b="1" cap="none" spc="-144" sz="4800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32" name="Shape 32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>
            <a:lvl1pPr algn="ctr" defTabSz="584200">
              <a:defRPr b="1" cap="none" spc="-144" sz="4800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6223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12446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18669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24892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31115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37" name="Shape 37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>
            <a:lvl1pPr algn="ctr" defTabSz="584200">
              <a:defRPr b="1" cap="none" spc="-144" sz="4800">
                <a:solidFill>
                  <a:srgbClr val="EEEEEE"/>
                </a:solidFill>
                <a:latin typeface="+mn-lt"/>
                <a:ea typeface="+mn-ea"/>
                <a:cs typeface="+mn-cs"/>
                <a:sym typeface="Superclarendon Light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 anchor="ctr"/>
          <a:lstStyle>
            <a:lvl1pPr marL="457200" indent="-457200" defTabSz="584200">
              <a:spcBef>
                <a:spcPts val="3000"/>
              </a:spcBef>
              <a:buClrTx/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914400" indent="-457200" defTabSz="584200">
              <a:spcBef>
                <a:spcPts val="3000"/>
              </a:spcBef>
              <a:buClrTx/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1371600" indent="-457200" defTabSz="584200">
              <a:spcBef>
                <a:spcPts val="3000"/>
              </a:spcBef>
              <a:buClrTx/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1828800" indent="-457200" defTabSz="584200">
              <a:spcBef>
                <a:spcPts val="3000"/>
              </a:spcBef>
              <a:buClrTx/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2286000" indent="-457200" defTabSz="584200">
              <a:spcBef>
                <a:spcPts val="3000"/>
              </a:spcBef>
              <a:buClrTx/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anchor="ctr"/>
          <a:lstStyle>
            <a:lvl1pPr marL="6223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3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12446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3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18669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3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24892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3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3111500" indent="-622300" defTabSz="584200">
              <a:spcBef>
                <a:spcPts val="4200"/>
              </a:spcBef>
              <a:buClrTx/>
              <a:buSzPct val="65000"/>
              <a:buFont typeface="Zapf Dingbats"/>
              <a:buBlip>
                <a:blip r:embed="rId3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484"/>
            </a:gs>
            <a:gs pos="100000">
              <a:srgbClr val="3B3B3B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-1"/>
            <a:ext cx="13004801" cy="9753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-1" y="7762240"/>
            <a:ext cx="10295468" cy="199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13371"/>
                </a:lnTo>
                <a:lnTo>
                  <a:pt x="545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6CE24"/>
              </a:gs>
              <a:gs pos="52000">
                <a:srgbClr val="CFEFA4"/>
              </a:gs>
              <a:gs pos="66000">
                <a:srgbClr val="86CE24"/>
              </a:gs>
            </a:gsLst>
            <a:lin ang="1662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2570508" y="8743883"/>
            <a:ext cx="10437677" cy="1012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38"/>
                </a:moveTo>
                <a:lnTo>
                  <a:pt x="21600" y="0"/>
                </a:lnTo>
                <a:cubicBezTo>
                  <a:pt x="21595" y="7128"/>
                  <a:pt x="21598" y="14472"/>
                  <a:pt x="21593" y="21600"/>
                </a:cubicBezTo>
                <a:lnTo>
                  <a:pt x="0" y="21538"/>
                </a:lnTo>
                <a:close/>
              </a:path>
            </a:pathLst>
          </a:custGeom>
          <a:gradFill>
            <a:gsLst>
              <a:gs pos="28000">
                <a:srgbClr val="FAC810"/>
              </a:gs>
              <a:gs pos="40000">
                <a:srgbClr val="FDE99F"/>
              </a:gs>
              <a:gs pos="48000">
                <a:srgbClr val="FAC810"/>
              </a:gs>
            </a:gsLst>
            <a:lin ang="159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975359" y="130951"/>
            <a:ext cx="11054082" cy="214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975359" y="2275841"/>
            <a:ext cx="11054082" cy="747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" name="Shape 7"/>
          <p:cNvSpPr/>
          <p:nvPr/>
        </p:nvSpPr>
        <p:spPr>
          <a:xfrm>
            <a:off x="-280" y="7697546"/>
            <a:ext cx="10816810" cy="1319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587"/>
                  <a:pt x="0" y="1174"/>
                  <a:pt x="0" y="1761"/>
                </a:cubicBezTo>
                <a:lnTo>
                  <a:pt x="20520" y="21600"/>
                </a:lnTo>
                <a:lnTo>
                  <a:pt x="21600" y="208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2390364" y="8699031"/>
            <a:ext cx="10617823" cy="1054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2185" y="21600"/>
                </a:lnTo>
                <a:lnTo>
                  <a:pt x="21600" y="217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12029440" y="9429326"/>
            <a:ext cx="650241" cy="215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 defTabSz="914400">
              <a:defRPr b="1" sz="1400">
                <a:solidFill>
                  <a:srgbClr val="4D4D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med" advClick="1"/>
  <p:txStyles>
    <p:titleStyle>
      <a:lvl1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1pPr>
      <a:lvl2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2pPr>
      <a:lvl3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3pPr>
      <a:lvl4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4pPr>
      <a:lvl5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5pPr>
      <a:lvl6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6pPr>
      <a:lvl7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7pPr>
      <a:lvl8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8pPr>
      <a:lvl9pPr>
        <a:defRPr cap="all" sz="50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9pPr>
    </p:titleStyle>
    <p:bodyStyle>
      <a:lvl1pPr marL="452627" indent="-384047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1pPr>
      <a:lvl2pPr marL="948689" indent="-480059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2pPr>
      <a:lvl3pPr marL="1417319" indent="-548639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3pPr>
      <a:lvl4pPr marL="1874520" indent="-548640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4pPr>
      <a:lvl5pPr marL="2331720" indent="-548640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5pPr>
      <a:lvl6pPr marL="2788920" indent="-548640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6pPr>
      <a:lvl7pPr marL="3246120" indent="-548640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7pPr>
      <a:lvl8pPr marL="3703320" indent="-548640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8pPr>
      <a:lvl9pPr marL="4160520" indent="-548640">
        <a:spcBef>
          <a:spcPts val="700"/>
        </a:spcBef>
        <a:buClr>
          <a:srgbClr val="86CE24"/>
        </a:buClr>
        <a:buSzPct val="85000"/>
        <a:buFont typeface="Wingdings 3"/>
        <a:buChar char=""/>
        <a:defRPr sz="2800">
          <a:solidFill>
            <a:srgbClr val="FFFFFF"/>
          </a:solidFill>
          <a:latin typeface="Gill Sans MT"/>
          <a:ea typeface="Gill Sans MT"/>
          <a:cs typeface="Gill Sans MT"/>
          <a:sym typeface="Gill Sans MT"/>
        </a:defRPr>
      </a:lvl9pPr>
    </p:bodyStyle>
    <p:otherStyle>
      <a:lvl1pPr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1pPr>
      <a:lvl2pPr indent="4572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2pPr>
      <a:lvl3pPr indent="9144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3pPr>
      <a:lvl4pPr indent="13716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4pPr>
      <a:lvl5pPr indent="18288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5pPr>
      <a:lvl6pPr indent="22860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6pPr>
      <a:lvl7pPr indent="27432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7pPr>
      <a:lvl8pPr indent="32004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8pPr>
      <a:lvl9pPr indent="3657600" algn="r">
        <a:defRPr b="1" sz="1400">
          <a:solidFill>
            <a:schemeClr val="tx1"/>
          </a:solidFill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Quel Mois?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1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4693" y="2059093"/>
            <a:ext cx="6935895" cy="7044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 (which month)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4454" y="2642642"/>
            <a:ext cx="7152641" cy="4985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3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5841" y="1842346"/>
            <a:ext cx="8994987" cy="6935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4693" y="2059093"/>
            <a:ext cx="6610774" cy="6719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1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4" y="1517226"/>
            <a:ext cx="11595948" cy="6935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2492586" y="650239"/>
            <a:ext cx="11054081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5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559" y="2167466"/>
            <a:ext cx="5527040" cy="7261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9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13" y="1733973"/>
            <a:ext cx="11162454" cy="7477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3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6320" y="1950719"/>
            <a:ext cx="7261014" cy="6068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975359" y="390596"/>
            <a:ext cx="11054082" cy="162560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000">
                <a:solidFill>
                  <a:srgbClr val="FFFFFF"/>
                </a:solidFill>
              </a:rPr>
              <a:t>Quel Mois?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975359" y="2275841"/>
            <a:ext cx="11054082" cy="5310294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7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1679" y="1842346"/>
            <a:ext cx="4768427" cy="7261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