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Shape 14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5" name="Shape 15"/>
          <p:cNvSpPr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6" name="Shape 106"/>
          <p:cNvSpPr/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pic" sz="half" idx="13"/>
          </p:nvPr>
        </p:nvSpPr>
        <p:spPr>
          <a:xfrm>
            <a:off x="6805519" y="981849"/>
            <a:ext cx="5575301" cy="7531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Shape 42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" name="Shape 63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Shape 64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Shape 75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Shape 76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Shape 77"/>
          <p:cNvSpPr/>
          <p:nvPr>
            <p:ph type="pic" sz="half" idx="13"/>
          </p:nvPr>
        </p:nvSpPr>
        <p:spPr>
          <a:xfrm>
            <a:off x="620619" y="2994799"/>
            <a:ext cx="5524501" cy="552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Shape 79"/>
          <p:cNvSpPr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hape 96"/>
          <p:cNvSpPr/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Shape 97"/>
          <p:cNvSpPr/>
          <p:nvPr>
            <p:ph type="pic" sz="half" idx="15"/>
          </p:nvPr>
        </p:nvSpPr>
        <p:spPr>
          <a:xfrm>
            <a:off x="620619" y="975499"/>
            <a:ext cx="5575301" cy="7670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2286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4572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6858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9144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11430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13716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16002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18288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tif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3.t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Roland Moreno</a:t>
            </a:r>
          </a:p>
        </p:txBody>
      </p:sp>
      <p:sp>
        <p:nvSpPr>
          <p:cNvPr id="132" name="Shape 132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3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32614" y="2516584"/>
            <a:ext cx="2773594" cy="4044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 carte à puce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Utilisée dans les cartes de crédit bancaires et la carte SIM utilisée dans let téléphones portables</a:t>
            </a:r>
          </a:p>
          <a:p>
            <a:pPr>
              <a:buBlip>
                <a:blip r:embed="rId2"/>
              </a:buBlip>
            </a:pPr>
            <a:r>
              <a:t>il dévoile la première en décembre 1974</a:t>
            </a:r>
          </a:p>
          <a:p>
            <a:pPr lvl="1">
              <a:buBlip>
                <a:blip r:embed="rId2"/>
              </a:buBlip>
            </a:pPr>
            <a:r>
              <a:t>après, il a deposé 45 brevets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Son mort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</a:pPr>
            <a:r>
              <a:t>Il est mort à 66 ans</a:t>
            </a:r>
          </a:p>
          <a:p>
            <a:pPr lvl="1">
              <a:buBlip>
                <a:blip r:embed="rId2"/>
              </a:buBlip>
            </a:pPr>
            <a:r>
              <a:t>il était père de deux filles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 famille/ Vie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Il est ne le 11 juin 1945 au Caire</a:t>
            </a:r>
          </a:p>
          <a:p>
            <a:pPr>
              <a:buBlip>
                <a:blip r:embed="rId2"/>
              </a:buBlip>
            </a:pPr>
            <a:r>
              <a:t>Il est mort le 29 avril 2012 a Paris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 jeunesse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il aimait la chimie et l’électronique</a:t>
            </a:r>
          </a:p>
          <a:p>
            <a:pPr>
              <a:buBlip>
                <a:blip r:embed="rId2"/>
              </a:buBlip>
            </a:pPr>
            <a:r>
              <a:t>Il a décidé de étudier la psychologie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 vie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A l’université, il aimait la vie réelle que la fantaisie</a:t>
            </a:r>
          </a:p>
          <a:p>
            <a:pPr>
              <a:buBlip>
                <a:blip r:embed="rId2"/>
              </a:buBlip>
            </a:pPr>
            <a:r>
              <a:t>il est légèrement anarchiste et artiste</a:t>
            </a:r>
          </a:p>
          <a:p>
            <a:pPr>
              <a:buBlip>
                <a:blip r:embed="rId2"/>
              </a:buBlip>
            </a:pPr>
            <a:r>
              <a:t>il a crée quelques objets qui ne servent à rien.</a:t>
            </a:r>
          </a:p>
          <a:p>
            <a:pPr>
              <a:buBlip>
                <a:blip r:embed="rId2"/>
              </a:buBlip>
            </a:pPr>
            <a:r>
              <a:t>Il a bricolé avec les électroniques parce que c’était la mode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Innovatron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</a:lstStyle>
          <a:p>
            <a:pPr/>
            <a:r>
              <a:t>une association qui a commercialisé ces inventions </a:t>
            </a:r>
          </a:p>
          <a:p>
            <a:pPr lvl="1"/>
            <a:r>
              <a:t>1972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Inventions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1956:  le petit orgue </a:t>
            </a:r>
          </a:p>
          <a:p>
            <a:pPr>
              <a:buBlip>
                <a:blip r:embed="rId2"/>
              </a:buBlip>
            </a:pPr>
            <a:r>
              <a:t>1968:  La Matapof</a:t>
            </a:r>
          </a:p>
          <a:p>
            <a:pPr>
              <a:buBlip>
                <a:blip r:embed="rId2"/>
              </a:buBlip>
            </a:pPr>
            <a:r>
              <a:t>1974:  il a inventé la carte à memoire</a:t>
            </a:r>
          </a:p>
          <a:p>
            <a:pPr>
              <a:buBlip>
                <a:blip r:embed="rId2"/>
              </a:buBlip>
            </a:pPr>
            <a:r>
              <a:t>2001:  le Bachotron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 petit orgue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C’est un piano qu’on peut jouer qui </a:t>
            </a:r>
          </a:p>
          <a:p>
            <a:pPr>
              <a:buBlip>
                <a:blip r:embed="rId2"/>
              </a:buBlip>
            </a:pPr>
            <a:r>
              <a:t>est très petit</a:t>
            </a:r>
          </a:p>
          <a:p>
            <a:pPr>
              <a:buBlip>
                <a:blip r:embed="rId2"/>
              </a:buBlip>
            </a:pPr>
          </a:p>
          <a:p>
            <a:pPr>
              <a:buBlip>
                <a:blip r:embed="rId2"/>
              </a:buBlip>
            </a:pPr>
            <a:r>
              <a:t>M. Moreno a commencé à bricoler</a:t>
            </a:r>
          </a:p>
          <a:p>
            <a:pPr>
              <a:buBlip>
                <a:blip r:embed="rId2"/>
              </a:buBlip>
            </a:pPr>
            <a:r>
              <a:t>quand il avait 12 ans</a:t>
            </a:r>
          </a:p>
        </p:txBody>
      </p:sp>
      <p:pic>
        <p:nvPicPr>
          <p:cNvPr id="152" name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5548" y="4014919"/>
            <a:ext cx="5036923" cy="45039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 Matapof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une machine à tirer à pouce ou face</a:t>
            </a:r>
          </a:p>
          <a:p>
            <a:pPr>
              <a:buBlip>
                <a:blip r:embed="rId2"/>
              </a:buBlip>
            </a:pPr>
          </a:p>
          <a:p>
            <a:pPr>
              <a:buBlip>
                <a:blip r:embed="rId2"/>
              </a:buBlip>
            </a:pPr>
            <a:r>
              <a:t>ça cree un lazer.</a:t>
            </a:r>
          </a:p>
        </p:txBody>
      </p:sp>
      <p:pic>
        <p:nvPicPr>
          <p:cNvPr id="156" name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80433" y="4420975"/>
            <a:ext cx="5518952" cy="40935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la carte à puce/ la puce de paiement</a:t>
            </a:r>
          </a:p>
          <a:p>
            <a:pPr lvl="1">
              <a:buBlip>
                <a:blip r:embed="rId2"/>
              </a:buBlip>
            </a:pPr>
            <a:r>
              <a:t>un circuit électronique dans une puce</a:t>
            </a:r>
          </a:p>
          <a:p>
            <a:pPr lvl="1">
              <a:buBlip>
                <a:blip r:embed="rId2"/>
              </a:buBlip>
            </a:pPr>
            <a:r>
              <a:t>En 2000, Roland Moreno a lancé un concours offrant un million de francs à quiconque pouvait pirater sa puce en trois mois.  </a:t>
            </a:r>
          </a:p>
          <a:p>
            <a:pPr lvl="2">
              <a:buBlip>
                <a:blip r:embed="rId2"/>
              </a:buBlip>
            </a:pPr>
            <a:r>
              <a:t>Personne n’a fait</a:t>
            </a:r>
          </a:p>
          <a:p>
            <a:pPr lvl="1">
              <a:buBlip>
                <a:blip r:embed="rId2"/>
              </a:buBlip>
            </a:pPr>
            <a:r>
              <a:t>1986:  la carte à puce est adoptée par le Groupe Carte Bleue</a:t>
            </a:r>
          </a:p>
          <a:p>
            <a:pPr lvl="2">
              <a:buBlip>
                <a:blip r:embed="rId2"/>
              </a:buBlip>
            </a:pPr>
            <a:r>
              <a:t>2011: le nombre de transactions par carte dépassent le nombre fait avec les chèques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