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Le Subjonctif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Formation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92">
                <a:solidFill>
                  <a:srgbClr val="85604A"/>
                </a:solidFill>
              </a:rPr>
              <a:t>These verbs do NOT follow the pattern 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They do their own thing, you just need to know them.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être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je sois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tu sois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il soit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nous soyons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vous soyez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qu’ils soient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Avoir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j’aie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tu aies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 ait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nous ayons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vous ayez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qu’ils aient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Faire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je fasse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tu fasses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 fasse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nous fassions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vous fassiez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qu’ils fassent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aller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j’aille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tu ailles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 aille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nous allions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vous alliez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qu’ils aillent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676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64">
                <a:solidFill>
                  <a:srgbClr val="85604A"/>
                </a:solidFill>
              </a:rPr>
              <a:t>There are a lot of irregulars in the subjunctive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Vouloir- to want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que je veuille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que tu veuilles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qu’il veuille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que nous voulions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que vous vouliez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qu’ils veuillent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pouvoir - to be able to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je puisse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tu puisses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 puisse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nous puissions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vous puissiez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qu’ils puissent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devoir- to must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je doive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tu doives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 doive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nous devions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vous deviez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qu’ils doivent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savoir- to know facts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je sache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tu saches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 sache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nous sachions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vous sachiez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qu’ils sachent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Objective: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SWBAT conjugate er, ir, re verbs, and etre, avoir, aller, faire in the subjunctive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92">
                <a:solidFill>
                  <a:srgbClr val="85604A"/>
                </a:solidFill>
              </a:rPr>
              <a:t>Give me an answer for the following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je: savior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il: marcher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il: finir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nous: devoir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ils:  prendre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`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elles: pouvoir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876300" y="457200"/>
            <a:ext cx="10795000" cy="2362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je:  avoir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1104900" y="2514600"/>
            <a:ext cx="107950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Il:  vouloir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Nous:  apprendre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For ER, IR, RE verbs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Let’s review how to find the ils form of each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ils/ aimer = ils aiment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ils/ finir = ils finissent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ils/ vendre = ils vendent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Vous: pouvoir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ils: venir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nous:  devoir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Elle:  savoir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Vous:  être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Tu:  avoir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Elle:  vouloir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Vous:  comprendre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Vous: faire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Je:  venir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92">
                <a:solidFill>
                  <a:srgbClr val="85604A"/>
                </a:solidFill>
              </a:rPr>
              <a:t>Step one in finding the subjunctive: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</a:t>
            </a:r>
            <a:endParaRPr sz="3600">
              <a:solidFill>
                <a:srgbClr val="625B48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Tu:  apprendre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Step two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Ils form (like we did two slides ago)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29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96">
                <a:solidFill>
                  <a:srgbClr val="85604A"/>
                </a:solidFill>
              </a:rPr>
              <a:t>Step 3:  Get rid of the ent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ils finissent - ils finiss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ils aiment - ils aim 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ils vendent - ils vend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Subjunctive Endings: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Je -e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Tu - es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Il -e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Nous - ions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Vous -iez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ils - ent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Examples: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je regarde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je finisse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Que je vende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The Irregulars (so far)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Etre, avoir, aller, faire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