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Surprise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L'amitie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L'amour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Le bonheur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Un(e) fiancé (e)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Des jeunes Maries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 rendez vous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L'adolescence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L'age adulte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Le divorce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L'enfance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Faire la fete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Une etape 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L'etat civil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jeunesse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naissance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mort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 mariage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vie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vieillesse 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Prendre sa retraite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Tomber amoureux de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19">
                <a:solidFill>
                  <a:srgbClr val="FFFFFF"/>
                </a:solidFill>
              </a:rPr>
              <a:t>Faire une surprise a quelqu'un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Ensemble 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469900" y="-5080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Feter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Organiser une fete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Une fete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Un jour ferie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La biere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Le vin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