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 Jour de St. Valentin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`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les bonbons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les friandises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 chocolat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s’embrasser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 blottir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 regarder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romantique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cupide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beau/ belle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joli (e)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 coeur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 rendez-vous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regarder un film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diner ensemble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ensemble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seul (e)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triste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heureux/ heureuse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faire une promenade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 rencard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la meuf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l’amour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 mec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en couple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celibataire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marie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 copain/ la copine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les amoureux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les bisous</a:t>
            </a:r>
          </a:p>
        </p:txBody>
      </p:sp>
      <p:sp>
        <p:nvSpPr>
          <p:cNvPr id="138" name="Shape 1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je t’aime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les aimants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aimer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rose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rouge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les fleurs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les roses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une vase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