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2286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4572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6858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9144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11430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13716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16002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18288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1">
              <a:hueOff val="178262"/>
              <a:satOff val="-8651"/>
              <a:lumOff val="-7254"/>
              <a:alpha val="29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6">
              <a:alpha val="25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01D73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239254"/>
              <a:lumOff val="-139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EB9B">
              <a:alpha val="26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788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>
              <a:alpha val="75000"/>
            </a:srgbClr>
          </a:solidFill>
        </a:fill>
      </a:tcStyle>
    </a:wholeTbl>
    <a:band2H>
      <a:tcTxStyle b="def" i="def"/>
      <a:tcStyle>
        <a:tcBdr/>
        <a:fill>
          <a:solidFill>
            <a:srgbClr val="686A6A">
              <a:alpha val="8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222222"/>
              </a:solidFill>
              <a:prstDash val="solid"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86A6A">
              <a:alpha val="85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4" name="Shape 16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&amp; Subtitle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" name="Shape 13"/>
          <p:cNvSpPr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Shape 14"/>
          <p:cNvSpPr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hape 15"/>
          <p:cNvSpPr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03" name="Shape 10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hape 10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3 Up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pic" sz="half" idx="13"/>
          </p:nvPr>
        </p:nvSpPr>
        <p:spPr>
          <a:xfrm>
            <a:off x="6503154" y="0"/>
            <a:ext cx="6502401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2" name="Shape 112"/>
          <p:cNvSpPr/>
          <p:nvPr>
            <p:ph type="pic" sz="half" idx="14"/>
          </p:nvPr>
        </p:nvSpPr>
        <p:spPr>
          <a:xfrm>
            <a:off x="6502400" y="4902200"/>
            <a:ext cx="6502400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3" name="Shape 113"/>
          <p:cNvSpPr/>
          <p:nvPr>
            <p:ph type="pic" idx="15"/>
          </p:nvPr>
        </p:nvSpPr>
        <p:spPr>
          <a:xfrm>
            <a:off x="0" y="0"/>
            <a:ext cx="6468534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4" name="Shape 1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469900" y="2362200"/>
            <a:ext cx="12065000" cy="5229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4" y="0"/>
                </a:moveTo>
                <a:cubicBezTo>
                  <a:pt x="100" y="0"/>
                  <a:pt x="0" y="232"/>
                  <a:pt x="0" y="516"/>
                </a:cubicBezTo>
                <a:lnTo>
                  <a:pt x="0" y="18789"/>
                </a:lnTo>
                <a:cubicBezTo>
                  <a:pt x="0" y="19073"/>
                  <a:pt x="100" y="19305"/>
                  <a:pt x="224" y="19305"/>
                </a:cubicBezTo>
                <a:lnTo>
                  <a:pt x="17228" y="19305"/>
                </a:lnTo>
                <a:lnTo>
                  <a:pt x="17850" y="21600"/>
                </a:lnTo>
                <a:lnTo>
                  <a:pt x="18471" y="19305"/>
                </a:lnTo>
                <a:lnTo>
                  <a:pt x="21376" y="19305"/>
                </a:lnTo>
                <a:cubicBezTo>
                  <a:pt x="21500" y="19305"/>
                  <a:pt x="21600" y="19073"/>
                  <a:pt x="21600" y="18789"/>
                </a:cubicBezTo>
                <a:lnTo>
                  <a:pt x="21600" y="516"/>
                </a:lnTo>
                <a:cubicBezTo>
                  <a:pt x="21600" y="232"/>
                  <a:pt x="21500" y="0"/>
                  <a:pt x="21376" y="0"/>
                </a:cubicBezTo>
                <a:lnTo>
                  <a:pt x="224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22" name="Shape 122"/>
          <p:cNvSpPr/>
          <p:nvPr>
            <p:ph type="body" sz="quarter" idx="13"/>
          </p:nvPr>
        </p:nvSpPr>
        <p:spPr>
          <a:xfrm>
            <a:off x="889000" y="2908300"/>
            <a:ext cx="11226800" cy="1297944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94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Type a quote here.</a:t>
            </a:r>
          </a:p>
        </p:txBody>
      </p:sp>
      <p:sp>
        <p:nvSpPr>
          <p:cNvPr id="123" name="Shape 123"/>
          <p:cNvSpPr/>
          <p:nvPr>
            <p:ph type="body" sz="quarter" idx="14"/>
          </p:nvPr>
        </p:nvSpPr>
        <p:spPr>
          <a:xfrm>
            <a:off x="406400" y="7789333"/>
            <a:ext cx="12192000" cy="863604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6000"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Johnny Appleseed</a:t>
            </a:r>
          </a:p>
        </p:txBody>
      </p:sp>
      <p:sp>
        <p:nvSpPr>
          <p:cNvPr id="124" name="Shape 124"/>
          <p:cNvSpPr/>
          <p:nvPr>
            <p:ph type="body" sz="quarter" idx="15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25" name="Shape 12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ote Alt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body" sz="quarter" idx="13"/>
          </p:nvPr>
        </p:nvSpPr>
        <p:spPr>
          <a:xfrm>
            <a:off x="5892800" y="2641600"/>
            <a:ext cx="6705600" cy="2501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94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Type a quote here.</a:t>
            </a:r>
          </a:p>
        </p:txBody>
      </p:sp>
      <p:sp>
        <p:nvSpPr>
          <p:cNvPr id="133" name="Shape 133"/>
          <p:cNvSpPr/>
          <p:nvPr>
            <p:ph type="pic" idx="14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4" name="Shape 134"/>
          <p:cNvSpPr/>
          <p:nvPr>
            <p:ph type="body" sz="quarter" idx="15"/>
          </p:nvPr>
        </p:nvSpPr>
        <p:spPr>
          <a:xfrm>
            <a:off x="5892800" y="7789333"/>
            <a:ext cx="6705600" cy="86360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457200">
              <a:spcBef>
                <a:spcPts val="0"/>
              </a:spcBef>
              <a:buClrTx/>
              <a:buSzTx/>
              <a:buFontTx/>
              <a:buNone/>
              <a:defRPr sz="60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Johnny Appleseed</a:t>
            </a:r>
          </a:p>
        </p:txBody>
      </p:sp>
      <p:sp>
        <p:nvSpPr>
          <p:cNvPr id="135" name="Shape 13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3" name="Shape 14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Horizontal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3" name="Shape 23"/>
          <p:cNvSpPr/>
          <p:nvPr>
            <p:ph type="body" sz="quarter" idx="14"/>
          </p:nvPr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" name="Shape 24"/>
          <p:cNvSpPr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25" name="Shape 25"/>
          <p:cNvSpPr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hape 26"/>
          <p:cNvSpPr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Subtitl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4" name="Shape 34"/>
          <p:cNvSpPr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35" name="Shape 35"/>
          <p:cNvSpPr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hape 36"/>
          <p:cNvSpPr/>
          <p:nvPr>
            <p:ph type="sldNum" sz="quarter" idx="2"/>
          </p:nvPr>
        </p:nvSpPr>
        <p:spPr>
          <a:xfrm>
            <a:off x="12161859" y="4191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Center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406400" y="4038600"/>
            <a:ext cx="12192000" cy="45212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44" name="Shape 44"/>
          <p:cNvSpPr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Vertical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 flipV="1">
            <a:off x="5892800" y="6141012"/>
            <a:ext cx="6705600" cy="145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2" name="Shape 52"/>
          <p:cNvSpPr/>
          <p:nvPr>
            <p:ph type="pic" idx="13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53" name="Shape 53"/>
          <p:cNvSpPr/>
          <p:nvPr>
            <p:ph type="title"/>
          </p:nvPr>
        </p:nvSpPr>
        <p:spPr>
          <a:xfrm>
            <a:off x="5892800" y="6426200"/>
            <a:ext cx="67056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54" name="Shape 54"/>
          <p:cNvSpPr/>
          <p:nvPr>
            <p:ph type="body" sz="quarter" idx="1"/>
          </p:nvPr>
        </p:nvSpPr>
        <p:spPr>
          <a:xfrm>
            <a:off x="5892800" y="4267200"/>
            <a:ext cx="67056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hape 55"/>
          <p:cNvSpPr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63" name="Shape 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4" name="Shape 6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72" name="Shape 7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82" name="Shape 8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3" name="Shape 8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hape 8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92" name="Shape 92"/>
          <p:cNvSpPr/>
          <p:nvPr>
            <p:ph type="pic" sz="half" idx="14"/>
          </p:nvPr>
        </p:nvSpPr>
        <p:spPr>
          <a:xfrm>
            <a:off x="7112000" y="1536700"/>
            <a:ext cx="5486400" cy="7797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3" name="Shape 93"/>
          <p:cNvSpPr/>
          <p:nvPr>
            <p:ph type="title"/>
          </p:nvPr>
        </p:nvSpPr>
        <p:spPr>
          <a:xfrm>
            <a:off x="406400" y="1536700"/>
            <a:ext cx="6299200" cy="7239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4" name="Shape 94"/>
          <p:cNvSpPr/>
          <p:nvPr>
            <p:ph type="body" sz="half" idx="1"/>
          </p:nvPr>
        </p:nvSpPr>
        <p:spPr>
          <a:xfrm>
            <a:off x="406400" y="2743200"/>
            <a:ext cx="6299200" cy="610870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  <a:defRPr sz="2800"/>
            </a:lvl1pPr>
            <a:lvl2pPr>
              <a:buClr>
                <a:schemeClr val="accent1"/>
              </a:buClr>
              <a:buChar char="▸"/>
              <a:defRPr sz="2800"/>
            </a:lvl2pPr>
            <a:lvl3pPr>
              <a:buClr>
                <a:schemeClr val="accent1"/>
              </a:buClr>
              <a:buChar char="▸"/>
              <a:defRPr sz="2800"/>
            </a:lvl3pPr>
            <a:lvl4pPr>
              <a:buClr>
                <a:schemeClr val="accent1"/>
              </a:buClr>
              <a:buChar char="▸"/>
              <a:defRPr sz="2800"/>
            </a:lvl4pPr>
            <a:lvl5pPr>
              <a:buClr>
                <a:schemeClr val="accent1"/>
              </a:buClr>
              <a:buChar char="▸"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V="1">
            <a:off x="406400" y="993160"/>
            <a:ext cx="12192000" cy="263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12186622" y="431800"/>
            <a:ext cx="406897" cy="457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1pPr>
      <a:lvl2pPr marL="0" marR="0" indent="228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2pPr>
      <a:lvl3pPr marL="0" marR="0" indent="457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3pPr>
      <a:lvl4pPr marL="0" marR="0" indent="685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4pPr>
      <a:lvl5pPr marL="0" marR="0" indent="9144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5pPr>
      <a:lvl6pPr marL="0" marR="0" indent="11430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6pPr>
      <a:lvl7pPr marL="0" marR="0" indent="1371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7pPr>
      <a:lvl8pPr marL="0" marR="0" indent="1600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8pPr>
      <a:lvl9pPr marL="0" marR="0" indent="1828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9pPr>
    </p:titleStyle>
    <p:bodyStyle>
      <a:lvl1pPr marL="444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889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333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1778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2222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2667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3111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3556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4000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Verb Review</a:t>
            </a:r>
          </a:p>
        </p:txBody>
      </p:sp>
      <p:sp>
        <p:nvSpPr>
          <p:cNvPr id="167" name="Shape 167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</a:t>
            </a:r>
          </a:p>
        </p:txBody>
      </p:sp>
      <p:sp>
        <p:nvSpPr>
          <p:cNvPr id="202" name="Shape 20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peindre: to paint</a:t>
            </a:r>
          </a:p>
        </p:txBody>
      </p:sp>
      <p:sp>
        <p:nvSpPr>
          <p:cNvPr id="203" name="Shape 20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je peins</a:t>
            </a:r>
          </a:p>
          <a:p>
            <a:pPr/>
            <a:r>
              <a:t>tu peins</a:t>
            </a:r>
          </a:p>
          <a:p>
            <a:pPr/>
            <a:r>
              <a:t>il peint</a:t>
            </a:r>
          </a:p>
          <a:p>
            <a:pPr/>
            <a:r>
              <a:t>nous peignons</a:t>
            </a:r>
          </a:p>
          <a:p>
            <a:pPr/>
            <a:r>
              <a:t>vous peignez</a:t>
            </a:r>
          </a:p>
          <a:p>
            <a:pPr/>
            <a:r>
              <a:t>ils peignent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</a:t>
            </a:r>
          </a:p>
        </p:txBody>
      </p:sp>
      <p:sp>
        <p:nvSpPr>
          <p:cNvPr id="206" name="Shape 20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ecrire: to write</a:t>
            </a:r>
          </a:p>
        </p:txBody>
      </p:sp>
      <p:sp>
        <p:nvSpPr>
          <p:cNvPr id="207" name="Shape 20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j’ecris</a:t>
            </a:r>
          </a:p>
          <a:p>
            <a:pPr/>
            <a:r>
              <a:t>tu écris </a:t>
            </a:r>
          </a:p>
          <a:p>
            <a:pPr/>
            <a:r>
              <a:t>il écrit</a:t>
            </a:r>
          </a:p>
          <a:p>
            <a:pPr/>
            <a:r>
              <a:t>nous écrivons</a:t>
            </a:r>
          </a:p>
          <a:p>
            <a:pPr/>
            <a:r>
              <a:t>vous écrivez</a:t>
            </a:r>
          </a:p>
          <a:p>
            <a:pPr/>
            <a:r>
              <a:t>ils écrivent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</a:t>
            </a:r>
          </a:p>
        </p:txBody>
      </p:sp>
      <p:sp>
        <p:nvSpPr>
          <p:cNvPr id="210" name="Shape 2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Partir: to go out</a:t>
            </a:r>
          </a:p>
        </p:txBody>
      </p:sp>
      <p:sp>
        <p:nvSpPr>
          <p:cNvPr id="211" name="Shape 2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je pars</a:t>
            </a:r>
          </a:p>
          <a:p>
            <a:pPr/>
            <a:r>
              <a:t>tu pars</a:t>
            </a:r>
          </a:p>
          <a:p>
            <a:pPr/>
            <a:r>
              <a:t>il part</a:t>
            </a:r>
          </a:p>
          <a:p>
            <a:pPr/>
            <a:r>
              <a:t>nous partons</a:t>
            </a:r>
          </a:p>
          <a:p>
            <a:pPr/>
            <a:r>
              <a:t>vous partez</a:t>
            </a:r>
          </a:p>
          <a:p>
            <a:pPr/>
            <a:r>
              <a:t>ils partent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</a:t>
            </a:r>
          </a:p>
        </p:txBody>
      </p:sp>
      <p:sp>
        <p:nvSpPr>
          <p:cNvPr id="214" name="Shape 21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67359">
              <a:spcBef>
                <a:spcPts val="2200"/>
              </a:spcBef>
              <a:defRPr sz="4800"/>
            </a:pPr>
          </a:p>
        </p:txBody>
      </p:sp>
      <p:sp>
        <p:nvSpPr>
          <p:cNvPr id="215" name="Shape 21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je sers</a:t>
            </a:r>
          </a:p>
          <a:p>
            <a:pPr/>
            <a:r>
              <a:t>tu sers</a:t>
            </a:r>
          </a:p>
          <a:p>
            <a:pPr/>
            <a:r>
              <a:t>il sert</a:t>
            </a:r>
          </a:p>
          <a:p>
            <a:pPr/>
            <a:r>
              <a:t>nous servons</a:t>
            </a:r>
          </a:p>
          <a:p>
            <a:pPr/>
            <a:r>
              <a:t>vous servez</a:t>
            </a:r>
          </a:p>
          <a:p>
            <a:pPr/>
            <a:r>
              <a:t>ils servent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</a:t>
            </a:r>
          </a:p>
        </p:txBody>
      </p:sp>
      <p:sp>
        <p:nvSpPr>
          <p:cNvPr id="170" name="Shape 17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Do Now</a:t>
            </a:r>
          </a:p>
        </p:txBody>
      </p:sp>
      <p:sp>
        <p:nvSpPr>
          <p:cNvPr id="171" name="Shape 17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Give me:</a:t>
            </a:r>
          </a:p>
          <a:p>
            <a:pPr lvl="1"/>
            <a:r>
              <a:t>one place you go out</a:t>
            </a:r>
          </a:p>
          <a:p>
            <a:pPr lvl="1"/>
            <a:r>
              <a:t>‘I am running’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</a:t>
            </a:r>
          </a:p>
        </p:txBody>
      </p:sp>
      <p:sp>
        <p:nvSpPr>
          <p:cNvPr id="174" name="Shape 17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Obj</a:t>
            </a:r>
          </a:p>
        </p:txBody>
      </p:sp>
      <p:sp>
        <p:nvSpPr>
          <p:cNvPr id="175" name="Shape 17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SWBAT use irregular verbs/ irregular ir verbs to describe what they do in their free time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</a:t>
            </a:r>
          </a:p>
        </p:txBody>
      </p:sp>
      <p:sp>
        <p:nvSpPr>
          <p:cNvPr id="178" name="Shape 17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Faire: to do/to make ***only with faire expressions</a:t>
            </a:r>
          </a:p>
        </p:txBody>
      </p:sp>
      <p:sp>
        <p:nvSpPr>
          <p:cNvPr id="179" name="Shape 17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je fais</a:t>
            </a:r>
          </a:p>
          <a:p>
            <a:pPr/>
            <a:r>
              <a:t>tu fais</a:t>
            </a:r>
          </a:p>
          <a:p>
            <a:pPr/>
            <a:r>
              <a:t>il fait</a:t>
            </a:r>
          </a:p>
          <a:p>
            <a:pPr/>
            <a:r>
              <a:t>nous faisons</a:t>
            </a:r>
          </a:p>
          <a:p>
            <a:pPr/>
            <a:r>
              <a:t>vous faites</a:t>
            </a:r>
          </a:p>
          <a:p>
            <a:pPr/>
            <a:r>
              <a:t>ils font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</a:t>
            </a:r>
          </a:p>
        </p:txBody>
      </p:sp>
      <p:sp>
        <p:nvSpPr>
          <p:cNvPr id="182" name="Shape 18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lire: to read</a:t>
            </a:r>
          </a:p>
        </p:txBody>
      </p:sp>
      <p:sp>
        <p:nvSpPr>
          <p:cNvPr id="183" name="Shape 18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je lis</a:t>
            </a:r>
          </a:p>
          <a:p>
            <a:pPr/>
            <a:r>
              <a:t>tu lis</a:t>
            </a:r>
          </a:p>
          <a:p>
            <a:pPr/>
            <a:r>
              <a:t>il lit</a:t>
            </a:r>
          </a:p>
          <a:p>
            <a:pPr/>
            <a:r>
              <a:t>nous lisons</a:t>
            </a:r>
          </a:p>
          <a:p>
            <a:pPr/>
            <a:r>
              <a:t>vous lisez</a:t>
            </a:r>
          </a:p>
          <a:p>
            <a:pPr/>
            <a:r>
              <a:t>ils lisent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</a:t>
            </a:r>
          </a:p>
        </p:txBody>
      </p:sp>
      <p:sp>
        <p:nvSpPr>
          <p:cNvPr id="186" name="Shape 18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dormir: to sleep</a:t>
            </a:r>
          </a:p>
        </p:txBody>
      </p:sp>
      <p:sp>
        <p:nvSpPr>
          <p:cNvPr id="187" name="Shape 18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je dors</a:t>
            </a:r>
          </a:p>
          <a:p>
            <a:pPr/>
            <a:r>
              <a:t>tu dors</a:t>
            </a:r>
          </a:p>
          <a:p>
            <a:pPr/>
            <a:r>
              <a:t>il dort</a:t>
            </a:r>
          </a:p>
          <a:p>
            <a:pPr/>
            <a:r>
              <a:t>nous dormons</a:t>
            </a:r>
          </a:p>
          <a:p>
            <a:pPr/>
            <a:r>
              <a:t>vous dormez</a:t>
            </a:r>
          </a:p>
          <a:p>
            <a:pPr/>
            <a:r>
              <a:t>ils dorment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</a:t>
            </a:r>
          </a:p>
        </p:txBody>
      </p:sp>
      <p:sp>
        <p:nvSpPr>
          <p:cNvPr id="190" name="Shape 19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conduire: to drive</a:t>
            </a:r>
          </a:p>
        </p:txBody>
      </p:sp>
      <p:sp>
        <p:nvSpPr>
          <p:cNvPr id="191" name="Shape 19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je conduis</a:t>
            </a:r>
          </a:p>
          <a:p>
            <a:pPr/>
            <a:r>
              <a:t>tu conduis</a:t>
            </a:r>
          </a:p>
          <a:p>
            <a:pPr/>
            <a:r>
              <a:t>il conduit</a:t>
            </a:r>
          </a:p>
          <a:p>
            <a:pPr/>
            <a:r>
              <a:t>nous conduisons</a:t>
            </a:r>
          </a:p>
          <a:p>
            <a:pPr/>
            <a:r>
              <a:t>vous conduisez</a:t>
            </a:r>
          </a:p>
          <a:p>
            <a:pPr/>
            <a:r>
              <a:t>ils conduisent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</a:t>
            </a:r>
          </a:p>
        </p:txBody>
      </p:sp>
      <p:sp>
        <p:nvSpPr>
          <p:cNvPr id="194" name="Shape 19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Sortir: to go out</a:t>
            </a:r>
          </a:p>
        </p:txBody>
      </p:sp>
      <p:sp>
        <p:nvSpPr>
          <p:cNvPr id="195" name="Shape 19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je sors</a:t>
            </a:r>
          </a:p>
          <a:p>
            <a:pPr/>
            <a:r>
              <a:t>tu sors</a:t>
            </a:r>
          </a:p>
          <a:p>
            <a:pPr/>
            <a:r>
              <a:t>il sort</a:t>
            </a:r>
          </a:p>
          <a:p>
            <a:pPr/>
            <a:r>
              <a:t>nous sortons</a:t>
            </a:r>
          </a:p>
          <a:p>
            <a:pPr/>
            <a:r>
              <a:t>vous sortez</a:t>
            </a:r>
          </a:p>
          <a:p>
            <a:pPr/>
            <a:r>
              <a:t>ils sortent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</a:t>
            </a:r>
          </a:p>
        </p:txBody>
      </p:sp>
      <p:sp>
        <p:nvSpPr>
          <p:cNvPr id="198" name="Shape 19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courir: to run</a:t>
            </a:r>
          </a:p>
        </p:txBody>
      </p:sp>
      <p:sp>
        <p:nvSpPr>
          <p:cNvPr id="199" name="Shape 19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je cours</a:t>
            </a:r>
          </a:p>
          <a:p>
            <a:pPr/>
            <a:r>
              <a:t>tu cours</a:t>
            </a:r>
          </a:p>
          <a:p>
            <a:pPr/>
            <a:r>
              <a:t>il court</a:t>
            </a:r>
          </a:p>
          <a:p>
            <a:pPr/>
            <a:r>
              <a:t>nous courons</a:t>
            </a:r>
          </a:p>
          <a:p>
            <a:pPr/>
            <a:r>
              <a:t>vous courez</a:t>
            </a:r>
          </a:p>
          <a:p>
            <a:pPr/>
            <a:r>
              <a:t>ils courent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222222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