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41" d="100"/>
          <a:sy n="41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111D8E-8178-4A8E-B667-DC316923D55E}" type="datetimeFigureOut">
              <a:rPr lang="fr-FR" smtClean="0"/>
              <a:t>02/10/2012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8BFF9F-CA15-4021-AE3B-F66A01403450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Adjective Agreement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21109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Each</a:t>
            </a:r>
            <a:r>
              <a:rPr lang="fr-FR" dirty="0" smtClean="0"/>
              <a:t> group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cards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on </a:t>
            </a:r>
            <a:r>
              <a:rPr lang="fr-FR" dirty="0" err="1" smtClean="0"/>
              <a:t>them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Autre                                   Le </a:t>
            </a:r>
          </a:p>
          <a:p>
            <a:r>
              <a:rPr lang="fr-FR" dirty="0" smtClean="0"/>
              <a:t>Beau</a:t>
            </a:r>
          </a:p>
          <a:p>
            <a:r>
              <a:rPr lang="fr-FR" dirty="0" smtClean="0"/>
              <a:t>Bon</a:t>
            </a:r>
          </a:p>
          <a:p>
            <a:r>
              <a:rPr lang="fr-FR" dirty="0" smtClean="0"/>
              <a:t>Pupitre</a:t>
            </a:r>
          </a:p>
          <a:p>
            <a:r>
              <a:rPr lang="fr-FR" dirty="0" smtClean="0"/>
              <a:t>Drapeau</a:t>
            </a:r>
          </a:p>
          <a:p>
            <a:r>
              <a:rPr lang="fr-FR" dirty="0" smtClean="0"/>
              <a:t>Tableau</a:t>
            </a:r>
          </a:p>
          <a:p>
            <a:r>
              <a:rPr lang="fr-FR" dirty="0" smtClean="0"/>
              <a:t>Intéressant</a:t>
            </a:r>
          </a:p>
          <a:p>
            <a:r>
              <a:rPr lang="fr-FR" dirty="0" smtClean="0"/>
              <a:t>Petit</a:t>
            </a:r>
          </a:p>
          <a:p>
            <a:r>
              <a:rPr lang="fr-FR" dirty="0" smtClean="0"/>
              <a:t>grand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855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have a </a:t>
            </a:r>
            <a:r>
              <a:rPr lang="fr-FR" dirty="0" err="1" smtClean="0"/>
              <a:t>card</a:t>
            </a:r>
            <a:r>
              <a:rPr lang="fr-FR" dirty="0" smtClean="0"/>
              <a:t> and </a:t>
            </a:r>
            <a:r>
              <a:rPr lang="fr-FR" dirty="0" err="1" smtClean="0"/>
              <a:t>hold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up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endParaRPr lang="fr-FR" dirty="0" smtClean="0"/>
          </a:p>
          <a:p>
            <a:endParaRPr lang="fr-FR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730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Now</a:t>
            </a:r>
            <a:r>
              <a:rPr lang="fr-FR" dirty="0" smtClean="0"/>
              <a:t>, </a:t>
            </a:r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add</a:t>
            </a:r>
            <a:r>
              <a:rPr lang="fr-FR" dirty="0" smtClean="0"/>
              <a:t> to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cards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Trousse</a:t>
            </a:r>
          </a:p>
          <a:p>
            <a:r>
              <a:rPr lang="fr-FR" dirty="0" smtClean="0"/>
              <a:t>Chaise</a:t>
            </a:r>
          </a:p>
          <a:p>
            <a:r>
              <a:rPr lang="fr-FR" dirty="0" smtClean="0"/>
              <a:t>La</a:t>
            </a:r>
          </a:p>
          <a:p>
            <a:r>
              <a:rPr lang="fr-FR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28170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So, for « le » </a:t>
            </a:r>
            <a:r>
              <a:rPr lang="fr-FR" dirty="0" err="1" smtClean="0"/>
              <a:t>words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keep</a:t>
            </a:r>
            <a:r>
              <a:rPr lang="fr-FR" dirty="0" smtClean="0"/>
              <a:t> the adjective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endParaRPr lang="fr-FR" dirty="0" smtClean="0"/>
          </a:p>
          <a:p>
            <a:pPr lvl="1"/>
            <a:r>
              <a:rPr lang="fr-FR" dirty="0" smtClean="0"/>
              <a:t>Le livre intéressant</a:t>
            </a:r>
          </a:p>
          <a:p>
            <a:pPr lvl="1"/>
            <a:r>
              <a:rPr lang="fr-FR" dirty="0" smtClean="0"/>
              <a:t>Le grand pupitre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89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 « la » </a:t>
            </a:r>
            <a:r>
              <a:rPr lang="fr-FR" dirty="0" err="1" smtClean="0"/>
              <a:t>words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Add</a:t>
            </a:r>
            <a:r>
              <a:rPr lang="fr-FR" dirty="0" smtClean="0"/>
              <a:t> an –e on the end of the adjective</a:t>
            </a:r>
          </a:p>
          <a:p>
            <a:pPr lvl="1"/>
            <a:r>
              <a:rPr lang="fr-FR" dirty="0" smtClean="0"/>
              <a:t>La trousse bleue</a:t>
            </a:r>
          </a:p>
          <a:p>
            <a:pPr lvl="1"/>
            <a:r>
              <a:rPr lang="fr-FR" dirty="0" smtClean="0"/>
              <a:t>La craie verte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9480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Next</a:t>
            </a:r>
            <a:r>
              <a:rPr lang="fr-FR" dirty="0" smtClean="0"/>
              <a:t>, </a:t>
            </a:r>
            <a:r>
              <a:rPr lang="fr-FR" dirty="0" err="1" smtClean="0"/>
              <a:t>what</a:t>
            </a:r>
            <a:r>
              <a:rPr lang="fr-FR" dirty="0" smtClean="0"/>
              <a:t> if </a:t>
            </a:r>
            <a:r>
              <a:rPr lang="fr-FR" dirty="0" err="1" smtClean="0"/>
              <a:t>we</a:t>
            </a:r>
            <a:r>
              <a:rPr lang="fr-FR" dirty="0" smtClean="0"/>
              <a:t> have more </a:t>
            </a:r>
            <a:r>
              <a:rPr lang="fr-FR" dirty="0" err="1" smtClean="0"/>
              <a:t>than</a:t>
            </a:r>
            <a:r>
              <a:rPr lang="fr-FR" dirty="0" smtClean="0"/>
              <a:t> one?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You </a:t>
            </a:r>
            <a:r>
              <a:rPr lang="fr-FR" dirty="0" err="1" smtClean="0"/>
              <a:t>will</a:t>
            </a:r>
            <a:r>
              <a:rPr lang="fr-FR" dirty="0" smtClean="0"/>
              <a:t> have the </a:t>
            </a:r>
            <a:r>
              <a:rPr lang="fr-FR" dirty="0" err="1" smtClean="0"/>
              <a:t>word</a:t>
            </a:r>
            <a:r>
              <a:rPr lang="fr-FR" dirty="0" smtClean="0"/>
              <a:t> « les »</a:t>
            </a:r>
          </a:p>
          <a:p>
            <a:pPr lvl="1"/>
            <a:r>
              <a:rPr lang="fr-FR" dirty="0" smtClean="0"/>
              <a:t>« les » </a:t>
            </a:r>
            <a:r>
              <a:rPr lang="fr-FR" dirty="0" err="1" smtClean="0"/>
              <a:t>is</a:t>
            </a:r>
            <a:r>
              <a:rPr lang="fr-FR" dirty="0" smtClean="0"/>
              <a:t> « the » in the plural </a:t>
            </a:r>
            <a:r>
              <a:rPr lang="fr-FR" dirty="0" err="1" smtClean="0"/>
              <a:t>form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Adjectives </a:t>
            </a:r>
            <a:r>
              <a:rPr lang="fr-FR" dirty="0" err="1" smtClean="0"/>
              <a:t>with</a:t>
            </a:r>
            <a:r>
              <a:rPr lang="fr-FR" dirty="0" smtClean="0"/>
              <a:t> « les »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are,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usually</a:t>
            </a:r>
            <a:r>
              <a:rPr lang="fr-FR" dirty="0" smtClean="0"/>
              <a:t> « le » </a:t>
            </a:r>
            <a:r>
              <a:rPr lang="fr-FR" dirty="0" err="1" smtClean="0"/>
              <a:t>words</a:t>
            </a:r>
            <a:r>
              <a:rPr lang="fr-FR" dirty="0" smtClean="0"/>
              <a:t>,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add</a:t>
            </a:r>
            <a:r>
              <a:rPr lang="fr-FR" dirty="0" smtClean="0"/>
              <a:t> an S </a:t>
            </a:r>
            <a:r>
              <a:rPr lang="fr-FR" dirty="0" err="1" smtClean="0"/>
              <a:t>at</a:t>
            </a:r>
            <a:r>
              <a:rPr lang="fr-FR" dirty="0" smtClean="0"/>
              <a:t> the end.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grands pupitres (pupitre </a:t>
            </a:r>
            <a:r>
              <a:rPr lang="fr-FR" dirty="0" err="1" smtClean="0"/>
              <a:t>is</a:t>
            </a:r>
            <a:r>
              <a:rPr lang="fr-FR" dirty="0" smtClean="0"/>
              <a:t> a « le » </a:t>
            </a:r>
            <a:r>
              <a:rPr lang="fr-FR" dirty="0" err="1" smtClean="0"/>
              <a:t>word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Les crayons jaunes (crayon </a:t>
            </a:r>
            <a:r>
              <a:rPr lang="fr-FR" dirty="0" err="1" smtClean="0"/>
              <a:t>is</a:t>
            </a:r>
            <a:r>
              <a:rPr lang="fr-FR" dirty="0" smtClean="0"/>
              <a:t> a le </a:t>
            </a:r>
            <a:r>
              <a:rPr lang="fr-FR" dirty="0" err="1" smtClean="0"/>
              <a:t>word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35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If </a:t>
            </a:r>
            <a:r>
              <a:rPr lang="fr-FR" dirty="0" err="1" smtClean="0"/>
              <a:t>you</a:t>
            </a:r>
            <a:r>
              <a:rPr lang="fr-FR" dirty="0" smtClean="0"/>
              <a:t> have a les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a « la » </a:t>
            </a:r>
            <a:r>
              <a:rPr lang="fr-FR" dirty="0" err="1" smtClean="0"/>
              <a:t>word</a:t>
            </a:r>
            <a:r>
              <a:rPr lang="fr-FR" dirty="0" smtClean="0"/>
              <a:t> and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add</a:t>
            </a:r>
            <a:r>
              <a:rPr lang="fr-FR" dirty="0" smtClean="0"/>
              <a:t> an adjective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Add</a:t>
            </a:r>
            <a:r>
              <a:rPr lang="fr-FR" dirty="0" smtClean="0"/>
              <a:t> an –es</a:t>
            </a:r>
          </a:p>
          <a:p>
            <a:pPr lvl="1"/>
            <a:r>
              <a:rPr lang="fr-FR" dirty="0" smtClean="0"/>
              <a:t>Les craies vertes (craie </a:t>
            </a:r>
            <a:r>
              <a:rPr lang="fr-FR" dirty="0" err="1" smtClean="0"/>
              <a:t>is</a:t>
            </a:r>
            <a:r>
              <a:rPr lang="fr-FR" dirty="0" smtClean="0"/>
              <a:t> a la </a:t>
            </a:r>
            <a:r>
              <a:rPr lang="fr-FR" dirty="0" err="1" smtClean="0"/>
              <a:t>word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Les grandes chaises (chaise </a:t>
            </a:r>
            <a:r>
              <a:rPr lang="fr-FR" dirty="0" err="1" smtClean="0"/>
              <a:t>is</a:t>
            </a:r>
            <a:r>
              <a:rPr lang="fr-FR" dirty="0" smtClean="0"/>
              <a:t> a la </a:t>
            </a:r>
            <a:r>
              <a:rPr lang="fr-FR" dirty="0" err="1" smtClean="0"/>
              <a:t>word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899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FIRST OF ALL</a:t>
            </a:r>
            <a:endParaRPr lang="fr-F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are « le » </a:t>
            </a:r>
            <a:r>
              <a:rPr lang="fr-FR" dirty="0" err="1" smtClean="0"/>
              <a:t>words</a:t>
            </a:r>
            <a:r>
              <a:rPr lang="fr-FR" dirty="0" smtClean="0"/>
              <a:t> and </a:t>
            </a:r>
            <a:r>
              <a:rPr lang="fr-FR" dirty="0" err="1" smtClean="0"/>
              <a:t>some</a:t>
            </a:r>
            <a:r>
              <a:rPr lang="fr-FR" dirty="0" smtClean="0"/>
              <a:t> are « la » </a:t>
            </a:r>
            <a:r>
              <a:rPr lang="fr-FR" dirty="0" err="1" smtClean="0"/>
              <a:t>words</a:t>
            </a:r>
            <a:r>
              <a:rPr lang="fr-FR" dirty="0" smtClean="0"/>
              <a:t>.</a:t>
            </a:r>
          </a:p>
          <a:p>
            <a:pPr marL="137160" indent="0">
              <a:buNone/>
            </a:pPr>
            <a:r>
              <a:rPr lang="fr-FR" dirty="0"/>
              <a:t>	</a:t>
            </a:r>
            <a:r>
              <a:rPr lang="fr-FR" dirty="0" err="1" smtClean="0"/>
              <a:t>Usually</a:t>
            </a:r>
            <a:r>
              <a:rPr lang="fr-FR" dirty="0" smtClean="0"/>
              <a:t>, if </a:t>
            </a:r>
            <a:r>
              <a:rPr lang="fr-FR" dirty="0" err="1" smtClean="0"/>
              <a:t>it</a:t>
            </a:r>
            <a:r>
              <a:rPr lang="fr-FR" dirty="0" smtClean="0"/>
              <a:t> ends in –e, </a:t>
            </a:r>
            <a:r>
              <a:rPr lang="fr-FR" dirty="0" err="1" smtClean="0"/>
              <a:t>its</a:t>
            </a:r>
            <a:r>
              <a:rPr lang="fr-FR" dirty="0" smtClean="0"/>
              <a:t> a « la » </a:t>
            </a:r>
            <a:r>
              <a:rPr lang="fr-FR" dirty="0" err="1" smtClean="0"/>
              <a:t>word</a:t>
            </a:r>
            <a:r>
              <a:rPr lang="fr-FR" dirty="0" smtClean="0"/>
              <a:t>.</a:t>
            </a:r>
          </a:p>
          <a:p>
            <a:pPr marL="137160" indent="0">
              <a:buNone/>
            </a:pPr>
            <a:endParaRPr lang="fr-FR" dirty="0" smtClean="0"/>
          </a:p>
          <a:p>
            <a:pPr marL="137160" indent="0">
              <a:buNone/>
            </a:pPr>
            <a:r>
              <a:rPr lang="fr-FR" dirty="0" smtClean="0"/>
              <a:t>This </a:t>
            </a:r>
            <a:r>
              <a:rPr lang="fr-FR" dirty="0" err="1" smtClean="0"/>
              <a:t>rule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 MOST OF THE TIME, but not </a:t>
            </a:r>
            <a:r>
              <a:rPr lang="fr-FR" dirty="0" err="1" smtClean="0"/>
              <a:t>always</a:t>
            </a:r>
            <a:endParaRPr lang="fr-FR" dirty="0" smtClean="0"/>
          </a:p>
          <a:p>
            <a:pPr marL="137160" indent="0">
              <a:buNone/>
            </a:pPr>
            <a:r>
              <a:rPr lang="fr-FR" dirty="0"/>
              <a:t>	</a:t>
            </a:r>
            <a:r>
              <a:rPr lang="fr-FR" dirty="0" smtClean="0"/>
              <a:t>for </a:t>
            </a:r>
            <a:r>
              <a:rPr lang="fr-FR" dirty="0" err="1" smtClean="0"/>
              <a:t>example</a:t>
            </a:r>
            <a:r>
              <a:rPr lang="fr-FR" dirty="0" smtClean="0"/>
              <a:t>: « le pupitre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386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words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Take</a:t>
            </a:r>
            <a:r>
              <a:rPr lang="fr-FR" dirty="0" smtClean="0"/>
              <a:t> out </a:t>
            </a:r>
            <a:r>
              <a:rPr lang="fr-FR" dirty="0" err="1" smtClean="0"/>
              <a:t>your</a:t>
            </a:r>
            <a:r>
              <a:rPr lang="fr-FR" dirty="0" smtClean="0"/>
              <a:t> notes for the </a:t>
            </a:r>
            <a:r>
              <a:rPr lang="fr-FR" dirty="0" err="1" smtClean="0"/>
              <a:t>vocab</a:t>
            </a:r>
            <a:r>
              <a:rPr lang="fr-FR" dirty="0" smtClean="0"/>
              <a:t> for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chapter</a:t>
            </a:r>
            <a:r>
              <a:rPr lang="fr-FR" dirty="0" smtClean="0"/>
              <a:t> and last </a:t>
            </a:r>
            <a:r>
              <a:rPr lang="fr-FR" dirty="0" err="1" smtClean="0"/>
              <a:t>chapter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Circle</a:t>
            </a:r>
            <a:r>
              <a:rPr lang="fr-FR" dirty="0" smtClean="0"/>
              <a:t> in green the le </a:t>
            </a:r>
            <a:r>
              <a:rPr lang="fr-FR" dirty="0" err="1" smtClean="0"/>
              <a:t>words</a:t>
            </a:r>
            <a:endParaRPr lang="fr-FR" dirty="0" smtClean="0"/>
          </a:p>
          <a:p>
            <a:pPr lvl="1"/>
            <a:r>
              <a:rPr lang="fr-FR" dirty="0" err="1" smtClean="0"/>
              <a:t>Circle</a:t>
            </a:r>
            <a:r>
              <a:rPr lang="fr-FR" dirty="0" smtClean="0"/>
              <a:t> in </a:t>
            </a:r>
            <a:r>
              <a:rPr lang="fr-FR" dirty="0" err="1" smtClean="0"/>
              <a:t>blue</a:t>
            </a:r>
            <a:r>
              <a:rPr lang="fr-FR" dirty="0" smtClean="0"/>
              <a:t> the la </a:t>
            </a:r>
            <a:r>
              <a:rPr lang="fr-FR" dirty="0" err="1" smtClean="0"/>
              <a:t>words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79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adjective?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 adjective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describes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For </a:t>
            </a:r>
            <a:r>
              <a:rPr lang="fr-FR" dirty="0" err="1" smtClean="0"/>
              <a:t>example</a:t>
            </a:r>
            <a:r>
              <a:rPr lang="fr-FR" dirty="0" smtClean="0"/>
              <a:t>, the car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u="sng" dirty="0" err="1" smtClean="0"/>
              <a:t>blue</a:t>
            </a:r>
            <a:endParaRPr lang="fr-FR" dirty="0" smtClean="0"/>
          </a:p>
          <a:p>
            <a:pPr lvl="2"/>
            <a:r>
              <a:rPr lang="fr-FR" dirty="0" smtClean="0"/>
              <a:t>The house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u="sng" dirty="0" err="1" smtClean="0"/>
              <a:t>old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96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Brainstorm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are </a:t>
            </a:r>
            <a:r>
              <a:rPr lang="fr-FR" dirty="0" err="1" smtClean="0"/>
              <a:t>some</a:t>
            </a:r>
            <a:r>
              <a:rPr lang="fr-FR" dirty="0" smtClean="0"/>
              <a:t> adjectives </a:t>
            </a:r>
            <a:r>
              <a:rPr lang="fr-FR" dirty="0" err="1" smtClean="0"/>
              <a:t>we</a:t>
            </a:r>
            <a:r>
              <a:rPr lang="fr-FR" dirty="0" smtClean="0"/>
              <a:t> know in French?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77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an adjective go?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English, the adjective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noun</a:t>
            </a:r>
            <a:endParaRPr lang="fr-FR" dirty="0" smtClean="0"/>
          </a:p>
          <a:p>
            <a:pPr lvl="1"/>
            <a:r>
              <a:rPr lang="fr-FR" dirty="0" smtClean="0"/>
              <a:t>The hot water</a:t>
            </a:r>
          </a:p>
          <a:p>
            <a:pPr lvl="1"/>
            <a:r>
              <a:rPr lang="fr-FR" dirty="0" smtClean="0"/>
              <a:t>The cold </a:t>
            </a:r>
            <a:r>
              <a:rPr lang="fr-FR" dirty="0" err="1" smtClean="0"/>
              <a:t>castle</a:t>
            </a:r>
            <a:endParaRPr lang="fr-FR" dirty="0" smtClean="0"/>
          </a:p>
          <a:p>
            <a:pPr lvl="1"/>
            <a:r>
              <a:rPr lang="fr-FR" dirty="0" smtClean="0"/>
              <a:t>The green </a:t>
            </a:r>
            <a:r>
              <a:rPr lang="fr-FR" dirty="0" err="1" smtClean="0"/>
              <a:t>frog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2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 French, </a:t>
            </a:r>
            <a:r>
              <a:rPr lang="fr-FR" dirty="0" err="1" smtClean="0"/>
              <a:t>most</a:t>
            </a:r>
            <a:r>
              <a:rPr lang="fr-FR" dirty="0" smtClean="0"/>
              <a:t> adjectives come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noun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pupitre </a:t>
            </a:r>
            <a:r>
              <a:rPr lang="fr-FR" u="sng" dirty="0" smtClean="0"/>
              <a:t>bleu</a:t>
            </a:r>
          </a:p>
          <a:p>
            <a:r>
              <a:rPr lang="fr-FR" dirty="0" smtClean="0"/>
              <a:t>Le drapeau </a:t>
            </a:r>
            <a:r>
              <a:rPr lang="fr-FR" u="sng" dirty="0" smtClean="0"/>
              <a:t>rouge</a:t>
            </a:r>
            <a:endParaRPr lang="fr-FR" dirty="0" smtClean="0"/>
          </a:p>
          <a:p>
            <a:r>
              <a:rPr lang="fr-FR" dirty="0" smtClean="0"/>
              <a:t>Le tableau </a:t>
            </a:r>
            <a:r>
              <a:rPr lang="fr-FR" u="sng" dirty="0" smtClean="0"/>
              <a:t>noir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02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a few in </a:t>
            </a:r>
            <a:r>
              <a:rPr lang="fr-FR" dirty="0" err="1" smtClean="0"/>
              <a:t>our</a:t>
            </a:r>
            <a:r>
              <a:rPr lang="fr-FR" dirty="0" smtClean="0"/>
              <a:t> notes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pencil</a:t>
            </a:r>
            <a:endParaRPr lang="fr-FR" dirty="0" smtClean="0"/>
          </a:p>
          <a:p>
            <a:r>
              <a:rPr lang="fr-FR" dirty="0" smtClean="0"/>
              <a:t>The black </a:t>
            </a:r>
            <a:r>
              <a:rPr lang="fr-FR" dirty="0" err="1" smtClean="0"/>
              <a:t>pen</a:t>
            </a:r>
            <a:endParaRPr lang="fr-FR" dirty="0" smtClean="0"/>
          </a:p>
          <a:p>
            <a:r>
              <a:rPr lang="fr-FR" dirty="0" smtClean="0"/>
              <a:t>The green flag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blue</a:t>
            </a:r>
            <a:r>
              <a:rPr lang="fr-FR" dirty="0" smtClean="0"/>
              <a:t> </a:t>
            </a:r>
            <a:r>
              <a:rPr lang="fr-FR" dirty="0" err="1" smtClean="0"/>
              <a:t>door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yellow</a:t>
            </a:r>
            <a:r>
              <a:rPr lang="fr-FR" dirty="0" smtClean="0"/>
              <a:t> </a:t>
            </a:r>
            <a:r>
              <a:rPr lang="fr-FR" dirty="0" err="1" smtClean="0"/>
              <a:t>pencil</a:t>
            </a:r>
            <a:r>
              <a:rPr lang="fr-FR" dirty="0" smtClean="0"/>
              <a:t> case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purple</a:t>
            </a:r>
            <a:r>
              <a:rPr lang="fr-FR" dirty="0" smtClean="0"/>
              <a:t> </a:t>
            </a:r>
            <a:r>
              <a:rPr lang="fr-FR" dirty="0" err="1" smtClean="0"/>
              <a:t>blackboard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091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Exceptions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709160"/>
          </a:xfrm>
        </p:spPr>
        <p:txBody>
          <a:bodyPr>
            <a:noAutofit/>
          </a:bodyPr>
          <a:lstStyle/>
          <a:p>
            <a:r>
              <a:rPr lang="fr-FR" dirty="0" smtClean="0"/>
              <a:t>Autre</a:t>
            </a:r>
          </a:p>
          <a:p>
            <a:r>
              <a:rPr lang="fr-FR" dirty="0" smtClean="0"/>
              <a:t>Beau</a:t>
            </a:r>
          </a:p>
          <a:p>
            <a:r>
              <a:rPr lang="fr-FR" dirty="0" smtClean="0"/>
              <a:t>Bon</a:t>
            </a:r>
          </a:p>
          <a:p>
            <a:r>
              <a:rPr lang="fr-FR" dirty="0" smtClean="0"/>
              <a:t>Grand</a:t>
            </a:r>
          </a:p>
          <a:p>
            <a:r>
              <a:rPr lang="fr-FR" dirty="0" smtClean="0"/>
              <a:t>Gros</a:t>
            </a:r>
          </a:p>
          <a:p>
            <a:r>
              <a:rPr lang="fr-FR" dirty="0" smtClean="0"/>
              <a:t>Jeune</a:t>
            </a:r>
          </a:p>
          <a:p>
            <a:r>
              <a:rPr lang="fr-FR" dirty="0" smtClean="0"/>
              <a:t>Joli </a:t>
            </a:r>
          </a:p>
          <a:p>
            <a:r>
              <a:rPr lang="fr-FR" dirty="0" smtClean="0"/>
              <a:t>Large </a:t>
            </a:r>
          </a:p>
          <a:p>
            <a:r>
              <a:rPr lang="fr-FR" dirty="0" smtClean="0"/>
              <a:t>Long</a:t>
            </a:r>
          </a:p>
          <a:p>
            <a:r>
              <a:rPr lang="fr-FR" dirty="0" smtClean="0"/>
              <a:t>mauvais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8288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Meme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Nouveau</a:t>
            </a:r>
          </a:p>
          <a:p>
            <a:r>
              <a:rPr lang="fr-FR" sz="2800" dirty="0" smtClean="0"/>
              <a:t>Petit</a:t>
            </a:r>
          </a:p>
          <a:p>
            <a:r>
              <a:rPr lang="fr-FR" sz="2800" dirty="0" smtClean="0"/>
              <a:t>premier</a:t>
            </a:r>
          </a:p>
          <a:p>
            <a:r>
              <a:rPr lang="fr-FR" sz="2800" dirty="0" smtClean="0"/>
              <a:t>Seul </a:t>
            </a:r>
          </a:p>
          <a:p>
            <a:r>
              <a:rPr lang="fr-FR" sz="2800" dirty="0" smtClean="0"/>
              <a:t>Vieux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04826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289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Adjective Agreement</vt:lpstr>
      <vt:lpstr>FIRST OF ALL</vt:lpstr>
      <vt:lpstr>Le words</vt:lpstr>
      <vt:lpstr>What is an adjective?</vt:lpstr>
      <vt:lpstr>Brainstorm</vt:lpstr>
      <vt:lpstr>Where does an adjective go?</vt:lpstr>
      <vt:lpstr>In French, most adjectives come after the noun</vt:lpstr>
      <vt:lpstr>Let’s Try a few in our notes</vt:lpstr>
      <vt:lpstr>Exceptions</vt:lpstr>
      <vt:lpstr>Each group needs cards with these words written on them</vt:lpstr>
      <vt:lpstr>PowerPoint Presentation</vt:lpstr>
      <vt:lpstr>Now, let’s add to our cards</vt:lpstr>
      <vt:lpstr>So, for « le » words</vt:lpstr>
      <vt:lpstr>For « la » words</vt:lpstr>
      <vt:lpstr>Next, what if we have more than one?</vt:lpstr>
      <vt:lpstr>If you have a les with what is usually a « la » word and you want to add an adjective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Agreement</dc:title>
  <dc:creator>Jon</dc:creator>
  <cp:lastModifiedBy>Jon</cp:lastModifiedBy>
  <cp:revision>4</cp:revision>
  <dcterms:created xsi:type="dcterms:W3CDTF">2012-10-03T01:53:54Z</dcterms:created>
  <dcterms:modified xsi:type="dcterms:W3CDTF">2012-10-03T02:24:38Z</dcterms:modified>
</cp:coreProperties>
</file>