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2.jpeg" ContentType="image/jpeg"/>
  <Override PartName="/ppt/media/image3.jpeg" ContentType="image/jpeg"/>
  <Override PartName="/ppt/media/image4.jpeg" ContentType="image/jpeg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13004800" cy="9753600"/>
  <p:notesSz cx="6858000" cy="9144000"/>
  <p:defaultTextStyle>
    <a:lvl1pPr algn="ctr" defTabSz="584200">
      <a:defRPr i="1" sz="4000">
        <a:solidFill>
          <a:srgbClr val="86837F">
            <a:alpha val="80000"/>
          </a:srgbClr>
        </a:solidFill>
        <a:effectLst>
          <a:outerShdw sx="100000" sy="100000" kx="0" ky="0" algn="b" rotWithShape="0" blurRad="25400" dist="12700" dir="5400000">
            <a:srgbClr val="FFFFFF"/>
          </a:outerShdw>
        </a:effectLst>
        <a:latin typeface="+mn-lt"/>
        <a:ea typeface="+mn-ea"/>
        <a:cs typeface="+mn-cs"/>
        <a:sym typeface="Hoefler Text"/>
      </a:defRPr>
    </a:lvl1pPr>
    <a:lvl2pPr indent="228600" algn="ctr" defTabSz="584200">
      <a:defRPr i="1" sz="4000">
        <a:solidFill>
          <a:srgbClr val="86837F">
            <a:alpha val="80000"/>
          </a:srgbClr>
        </a:solidFill>
        <a:effectLst>
          <a:outerShdw sx="100000" sy="100000" kx="0" ky="0" algn="b" rotWithShape="0" blurRad="25400" dist="12700" dir="5400000">
            <a:srgbClr val="FFFFFF"/>
          </a:outerShdw>
        </a:effectLst>
        <a:latin typeface="+mn-lt"/>
        <a:ea typeface="+mn-ea"/>
        <a:cs typeface="+mn-cs"/>
        <a:sym typeface="Hoefler Text"/>
      </a:defRPr>
    </a:lvl2pPr>
    <a:lvl3pPr indent="457200" algn="ctr" defTabSz="584200">
      <a:defRPr i="1" sz="4000">
        <a:solidFill>
          <a:srgbClr val="86837F">
            <a:alpha val="80000"/>
          </a:srgbClr>
        </a:solidFill>
        <a:effectLst>
          <a:outerShdw sx="100000" sy="100000" kx="0" ky="0" algn="b" rotWithShape="0" blurRad="25400" dist="12700" dir="5400000">
            <a:srgbClr val="FFFFFF"/>
          </a:outerShdw>
        </a:effectLst>
        <a:latin typeface="+mn-lt"/>
        <a:ea typeface="+mn-ea"/>
        <a:cs typeface="+mn-cs"/>
        <a:sym typeface="Hoefler Text"/>
      </a:defRPr>
    </a:lvl3pPr>
    <a:lvl4pPr indent="685800" algn="ctr" defTabSz="584200">
      <a:defRPr i="1" sz="4000">
        <a:solidFill>
          <a:srgbClr val="86837F">
            <a:alpha val="80000"/>
          </a:srgbClr>
        </a:solidFill>
        <a:effectLst>
          <a:outerShdw sx="100000" sy="100000" kx="0" ky="0" algn="b" rotWithShape="0" blurRad="25400" dist="12700" dir="5400000">
            <a:srgbClr val="FFFFFF"/>
          </a:outerShdw>
        </a:effectLst>
        <a:latin typeface="+mn-lt"/>
        <a:ea typeface="+mn-ea"/>
        <a:cs typeface="+mn-cs"/>
        <a:sym typeface="Hoefler Text"/>
      </a:defRPr>
    </a:lvl4pPr>
    <a:lvl5pPr indent="914400" algn="ctr" defTabSz="584200">
      <a:defRPr i="1" sz="4000">
        <a:solidFill>
          <a:srgbClr val="86837F">
            <a:alpha val="80000"/>
          </a:srgbClr>
        </a:solidFill>
        <a:effectLst>
          <a:outerShdw sx="100000" sy="100000" kx="0" ky="0" algn="b" rotWithShape="0" blurRad="25400" dist="12700" dir="5400000">
            <a:srgbClr val="FFFFFF"/>
          </a:outerShdw>
        </a:effectLst>
        <a:latin typeface="+mn-lt"/>
        <a:ea typeface="+mn-ea"/>
        <a:cs typeface="+mn-cs"/>
        <a:sym typeface="Hoefler Text"/>
      </a:defRPr>
    </a:lvl5pPr>
    <a:lvl6pPr indent="1143000" algn="ctr" defTabSz="584200">
      <a:defRPr i="1" sz="4000">
        <a:solidFill>
          <a:srgbClr val="86837F">
            <a:alpha val="80000"/>
          </a:srgbClr>
        </a:solidFill>
        <a:effectLst>
          <a:outerShdw sx="100000" sy="100000" kx="0" ky="0" algn="b" rotWithShape="0" blurRad="25400" dist="12700" dir="5400000">
            <a:srgbClr val="FFFFFF"/>
          </a:outerShdw>
        </a:effectLst>
        <a:latin typeface="+mn-lt"/>
        <a:ea typeface="+mn-ea"/>
        <a:cs typeface="+mn-cs"/>
        <a:sym typeface="Hoefler Text"/>
      </a:defRPr>
    </a:lvl6pPr>
    <a:lvl7pPr indent="1371600" algn="ctr" defTabSz="584200">
      <a:defRPr i="1" sz="4000">
        <a:solidFill>
          <a:srgbClr val="86837F">
            <a:alpha val="80000"/>
          </a:srgbClr>
        </a:solidFill>
        <a:effectLst>
          <a:outerShdw sx="100000" sy="100000" kx="0" ky="0" algn="b" rotWithShape="0" blurRad="25400" dist="12700" dir="5400000">
            <a:srgbClr val="FFFFFF"/>
          </a:outerShdw>
        </a:effectLst>
        <a:latin typeface="+mn-lt"/>
        <a:ea typeface="+mn-ea"/>
        <a:cs typeface="+mn-cs"/>
        <a:sym typeface="Hoefler Text"/>
      </a:defRPr>
    </a:lvl7pPr>
    <a:lvl8pPr indent="1600200" algn="ctr" defTabSz="584200">
      <a:defRPr i="1" sz="4000">
        <a:solidFill>
          <a:srgbClr val="86837F">
            <a:alpha val="80000"/>
          </a:srgbClr>
        </a:solidFill>
        <a:effectLst>
          <a:outerShdw sx="100000" sy="100000" kx="0" ky="0" algn="b" rotWithShape="0" blurRad="25400" dist="12700" dir="5400000">
            <a:srgbClr val="FFFFFF"/>
          </a:outerShdw>
        </a:effectLst>
        <a:latin typeface="+mn-lt"/>
        <a:ea typeface="+mn-ea"/>
        <a:cs typeface="+mn-cs"/>
        <a:sym typeface="Hoefler Text"/>
      </a:defRPr>
    </a:lvl8pPr>
    <a:lvl9pPr indent="1828800" algn="ctr" defTabSz="584200">
      <a:defRPr i="1" sz="4000">
        <a:solidFill>
          <a:srgbClr val="86837F">
            <a:alpha val="80000"/>
          </a:srgbClr>
        </a:solidFill>
        <a:effectLst>
          <a:outerShdw sx="100000" sy="100000" kx="0" ky="0" algn="b" rotWithShape="0" blurRad="25400" dist="12700" dir="5400000">
            <a:srgbClr val="FFFFFF"/>
          </a:outerShdw>
        </a:effectLst>
        <a:latin typeface="+mn-lt"/>
        <a:ea typeface="+mn-ea"/>
        <a:cs typeface="+mn-cs"/>
        <a:sym typeface="Hoefler Tex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6D6A67"/>
        </a:fontRef>
        <a:srgbClr val="6D6A67"/>
      </a:tcTxStyle>
      <a:tcStyle>
        <a:tcBdr>
          <a:left>
            <a:ln w="12700" cap="flat">
              <a:solidFill>
                <a:srgbClr val="F3F1DF"/>
              </a:solidFill>
              <a:prstDash val="solid"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127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8C8AF">
              <a:alpha val="50000"/>
            </a:srgbClr>
          </a:solidFill>
        </a:fill>
      </a:tcStyle>
    </a:band2H>
    <a:firstCol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127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</a:tcStyle>
    </a:firstCol>
    <a:lastRow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solidFill>
                <a:srgbClr val="F3F1DF"/>
              </a:solidFill>
              <a:prstDash val="solid"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25400" cap="flat">
              <a:solidFill>
                <a:srgbClr val="6D6A67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F3F1DF"/>
              </a:solidFill>
              <a:prstDash val="solid"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</a:tcStyle>
    </a:firstRow>
  </a:tblStyle>
  <a:tblStyle styleId="{C7B018BB-80A7-4F77-B60F-C8B233D01FF8}" styleName="">
    <a:tblBg/>
    <a:wholeTbl>
      <a:tcTxStyle b="off" i="off">
        <a:fontRef idx="minor">
          <a:srgbClr val="6D6A67"/>
        </a:fontRef>
        <a:srgbClr val="6D6A67"/>
      </a:tcTxStyle>
      <a:tcStyle>
        <a:tcBdr>
          <a:left>
            <a:ln w="12700" cap="flat">
              <a:solidFill>
                <a:srgbClr val="F3F1DF"/>
              </a:solidFill>
              <a:prstDash val="solid"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127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solidFill>
            <a:srgbClr val="E7E6E2">
              <a:alpha val="60000"/>
            </a:srgbClr>
          </a:solidFill>
        </a:fill>
      </a:tcStyle>
    </a:wholeTbl>
    <a:band2H>
      <a:tcTxStyle b="def" i="def"/>
      <a:tcStyle>
        <a:tcBdr/>
        <a:fill>
          <a:solidFill>
            <a:srgbClr val="B6BEC8">
              <a:alpha val="30000"/>
            </a:srgbClr>
          </a:solidFill>
        </a:fill>
      </a:tcStyle>
    </a:band2H>
    <a:firstCol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B2B2B2"/>
              </a:solidFill>
              <a:prstDash val="solid"/>
              <a:miter lim="400000"/>
            </a:ln>
          </a:left>
          <a:right>
            <a:ln w="12700" cap="flat">
              <a:solidFill>
                <a:srgbClr val="B2B2B2"/>
              </a:solidFill>
              <a:prstDash val="solid"/>
              <a:miter lim="400000"/>
            </a:ln>
          </a:right>
          <a:top>
            <a:ln w="12700" cap="flat">
              <a:solidFill>
                <a:srgbClr val="B2B2B2"/>
              </a:solidFill>
              <a:prstDash val="solid"/>
              <a:miter lim="400000"/>
            </a:ln>
          </a:top>
          <a:bottom>
            <a:ln w="12700" cap="flat">
              <a:solidFill>
                <a:srgbClr val="B2B2B2"/>
              </a:solidFill>
              <a:prstDash val="solid"/>
              <a:miter lim="400000"/>
            </a:ln>
          </a:bottom>
          <a:insideH>
            <a:ln w="12700" cap="flat">
              <a:solidFill>
                <a:srgbClr val="B2B2B2"/>
              </a:solidFill>
              <a:prstDash val="solid"/>
              <a:miter lim="400000"/>
            </a:ln>
          </a:insideH>
          <a:insideV>
            <a:ln w="12700" cap="flat">
              <a:solidFill>
                <a:srgbClr val="B2B2B2"/>
              </a:solidFill>
              <a:prstDash val="solid"/>
              <a:miter lim="400000"/>
            </a:ln>
          </a:insideV>
        </a:tcBdr>
      </a:tcStyle>
    </a:firstCol>
    <a:la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B2B2B2"/>
              </a:solidFill>
              <a:prstDash val="solid"/>
              <a:miter lim="400000"/>
            </a:ln>
          </a:left>
          <a:right>
            <a:ln w="12700" cap="flat">
              <a:solidFill>
                <a:srgbClr val="B2B2B2"/>
              </a:solidFill>
              <a:prstDash val="solid"/>
              <a:miter lim="400000"/>
            </a:ln>
          </a:right>
          <a:top>
            <a:ln w="12700" cap="flat">
              <a:solidFill>
                <a:srgbClr val="B2B2B2"/>
              </a:solidFill>
              <a:prstDash val="solid"/>
              <a:miter lim="400000"/>
            </a:ln>
          </a:top>
          <a:bottom>
            <a:ln w="12700" cap="flat">
              <a:solidFill>
                <a:srgbClr val="B2B2B2"/>
              </a:solidFill>
              <a:prstDash val="solid"/>
              <a:miter lim="400000"/>
            </a:ln>
          </a:bottom>
          <a:insideH>
            <a:ln w="12700" cap="flat">
              <a:solidFill>
                <a:srgbClr val="B2B2B2"/>
              </a:solidFill>
              <a:prstDash val="solid"/>
              <a:miter lim="400000"/>
            </a:ln>
          </a:insideH>
          <a:insideV>
            <a:ln w="12700" cap="flat">
              <a:solidFill>
                <a:srgbClr val="B2B2B2"/>
              </a:solidFill>
              <a:prstDash val="solid"/>
              <a:miter lim="400000"/>
            </a:ln>
          </a:insideV>
        </a:tcBdr>
      </a:tcStyle>
    </a:lastRow>
    <a:fir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B2B2B2"/>
              </a:solidFill>
              <a:prstDash val="solid"/>
              <a:miter lim="400000"/>
            </a:ln>
          </a:left>
          <a:right>
            <a:ln w="12700" cap="flat">
              <a:solidFill>
                <a:srgbClr val="B2B2B2"/>
              </a:solidFill>
              <a:prstDash val="solid"/>
              <a:miter lim="400000"/>
            </a:ln>
          </a:right>
          <a:top>
            <a:ln w="12700" cap="flat">
              <a:solidFill>
                <a:srgbClr val="B2B2B2"/>
              </a:solidFill>
              <a:prstDash val="solid"/>
              <a:miter lim="400000"/>
            </a:ln>
          </a:top>
          <a:bottom>
            <a:ln w="12700" cap="flat">
              <a:solidFill>
                <a:srgbClr val="B2B2B2"/>
              </a:solidFill>
              <a:prstDash val="solid"/>
              <a:miter lim="400000"/>
            </a:ln>
          </a:bottom>
          <a:insideH>
            <a:ln w="12700" cap="flat">
              <a:solidFill>
                <a:srgbClr val="B2B2B2"/>
              </a:solidFill>
              <a:prstDash val="solid"/>
              <a:miter lim="400000"/>
            </a:ln>
          </a:insideH>
          <a:insideV>
            <a:ln w="12700" cap="flat">
              <a:solidFill>
                <a:srgbClr val="B2B2B2"/>
              </a:solidFill>
              <a:prstDash val="solid"/>
              <a:miter lim="400000"/>
            </a:ln>
          </a:insideV>
        </a:tcBdr>
      </a:tcStyle>
    </a:firstRow>
  </a:tblStyle>
  <a:tblStyle styleId="{EEE7283C-3CF3-47DC-8721-378D4A62B228}" styleName="">
    <a:tblBg/>
    <a:wholeTbl>
      <a:tcTxStyle b="off" i="off">
        <a:fontRef idx="minor">
          <a:srgbClr val="6D6A67"/>
        </a:fontRef>
        <a:srgbClr val="6D6A67"/>
      </a:tcTxStyle>
      <a:tcStyle>
        <a:tcBdr>
          <a:left>
            <a:ln w="12700" cap="flat">
              <a:solidFill>
                <a:srgbClr val="C7C0AD"/>
              </a:solidFill>
              <a:prstDash val="solid"/>
              <a:miter lim="400000"/>
            </a:ln>
          </a:left>
          <a:right>
            <a:ln w="12700" cap="flat">
              <a:solidFill>
                <a:srgbClr val="C7C0AD"/>
              </a:solidFill>
              <a:prstDash val="solid"/>
              <a:miter lim="400000"/>
            </a:ln>
          </a:right>
          <a:top>
            <a:ln w="12700" cap="flat">
              <a:solidFill>
                <a:srgbClr val="C7C0AD"/>
              </a:solidFill>
              <a:prstDash val="solid"/>
              <a:miter lim="400000"/>
            </a:ln>
          </a:top>
          <a:bottom>
            <a:ln w="12700" cap="flat">
              <a:solidFill>
                <a:srgbClr val="C7C0AD"/>
              </a:solidFill>
              <a:prstDash val="solid"/>
              <a:miter lim="400000"/>
            </a:ln>
          </a:bottom>
          <a:insideH>
            <a:ln w="12700" cap="flat">
              <a:solidFill>
                <a:srgbClr val="C7C0AD"/>
              </a:solidFill>
              <a:prstDash val="solid"/>
              <a:miter lim="400000"/>
            </a:ln>
          </a:insideH>
          <a:insideV>
            <a:ln w="12700" cap="flat">
              <a:solidFill>
                <a:srgbClr val="C7C0AD"/>
              </a:solidFill>
              <a:prstDash val="solid"/>
              <a:miter lim="400000"/>
            </a:ln>
          </a:insideV>
        </a:tcBdr>
        <a:fill>
          <a:solidFill>
            <a:srgbClr val="E6E4D7">
              <a:alpha val="70000"/>
            </a:srgbClr>
          </a:solidFill>
        </a:fill>
      </a:tcStyle>
    </a:wholeTbl>
    <a:band2H>
      <a:tcTxStyle b="def" i="def"/>
      <a:tcStyle>
        <a:tcBdr/>
        <a:fill>
          <a:solidFill>
            <a:srgbClr val="CBCAB9">
              <a:alpha val="70000"/>
            </a:srgbClr>
          </a:solidFill>
        </a:fill>
      </a:tcStyle>
    </a:band2H>
    <a:firstCol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C7C0AD"/>
              </a:solidFill>
              <a:prstDash val="solid"/>
              <a:miter lim="400000"/>
            </a:ln>
          </a:left>
          <a:right>
            <a:ln w="12700" cap="flat">
              <a:solidFill>
                <a:srgbClr val="C7C0AD"/>
              </a:solidFill>
              <a:prstDash val="solid"/>
              <a:miter lim="400000"/>
            </a:ln>
          </a:right>
          <a:top>
            <a:ln w="12700" cap="flat">
              <a:solidFill>
                <a:srgbClr val="C7C0AD"/>
              </a:solidFill>
              <a:prstDash val="solid"/>
              <a:miter lim="400000"/>
            </a:ln>
          </a:top>
          <a:bottom>
            <a:ln w="12700" cap="flat">
              <a:solidFill>
                <a:srgbClr val="C7C0AD"/>
              </a:solidFill>
              <a:prstDash val="solid"/>
              <a:miter lim="400000"/>
            </a:ln>
          </a:bottom>
          <a:insideH>
            <a:ln w="12700" cap="flat">
              <a:solidFill>
                <a:srgbClr val="C7C0AD"/>
              </a:solidFill>
              <a:prstDash val="solid"/>
              <a:miter lim="400000"/>
            </a:ln>
          </a:insideH>
          <a:insideV>
            <a:ln w="12700" cap="flat">
              <a:solidFill>
                <a:srgbClr val="C7C0AD"/>
              </a:solidFill>
              <a:prstDash val="solid"/>
              <a:miter lim="400000"/>
            </a:ln>
          </a:insideV>
        </a:tcBdr>
      </a:tcStyle>
    </a:firstCol>
    <a:lastRow>
      <a:tcTxStyle b="off" i="off">
        <a:fontRef idx="minor">
          <a:srgbClr val="6D6A67"/>
        </a:fontRef>
        <a:srgbClr val="6D6A67"/>
      </a:tcTxStyle>
      <a:tcStyle>
        <a:tcBdr>
          <a:left>
            <a:ln w="12700" cap="flat">
              <a:solidFill>
                <a:srgbClr val="C7C0AD"/>
              </a:solidFill>
              <a:prstDash val="solid"/>
              <a:miter lim="400000"/>
            </a:ln>
          </a:left>
          <a:right>
            <a:ln w="12700" cap="flat">
              <a:solidFill>
                <a:srgbClr val="C7C0AD"/>
              </a:solidFill>
              <a:prstDash val="solid"/>
              <a:miter lim="400000"/>
            </a:ln>
          </a:right>
          <a:top>
            <a:ln w="25400" cap="flat">
              <a:solidFill>
                <a:srgbClr val="6D6A67"/>
              </a:solidFill>
              <a:prstDash val="solid"/>
              <a:miter lim="400000"/>
            </a:ln>
          </a:top>
          <a:bottom>
            <a:ln w="12700" cap="flat">
              <a:solidFill>
                <a:srgbClr val="C7C0AD"/>
              </a:solidFill>
              <a:prstDash val="solid"/>
              <a:miter lim="400000"/>
            </a:ln>
          </a:bottom>
          <a:insideH>
            <a:ln w="12700" cap="flat">
              <a:solidFill>
                <a:srgbClr val="C7C0AD"/>
              </a:solidFill>
              <a:prstDash val="solid"/>
              <a:miter lim="400000"/>
            </a:ln>
          </a:insideH>
          <a:insideV>
            <a:ln w="12700" cap="flat">
              <a:solidFill>
                <a:srgbClr val="C7C0AD"/>
              </a:solidFill>
              <a:prstDash val="solid"/>
              <a:miter lim="400000"/>
            </a:ln>
          </a:insideV>
        </a:tcBdr>
        <a:fill>
          <a:solidFill>
            <a:srgbClr val="E6E4D7">
              <a:alpha val="70000"/>
            </a:srgbClr>
          </a:solidFill>
        </a:fill>
      </a:tcStyle>
    </a:lastRow>
    <a:fir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C7C0AD"/>
              </a:solidFill>
              <a:prstDash val="solid"/>
              <a:miter lim="400000"/>
            </a:ln>
          </a:left>
          <a:right>
            <a:ln w="12700" cap="flat">
              <a:solidFill>
                <a:srgbClr val="C7C0AD"/>
              </a:solidFill>
              <a:prstDash val="solid"/>
              <a:miter lim="400000"/>
            </a:ln>
          </a:right>
          <a:top>
            <a:ln w="12700" cap="flat">
              <a:solidFill>
                <a:srgbClr val="C7C0AD"/>
              </a:solidFill>
              <a:prstDash val="solid"/>
              <a:miter lim="400000"/>
            </a:ln>
          </a:top>
          <a:bottom>
            <a:ln w="12700" cap="flat">
              <a:solidFill>
                <a:srgbClr val="C7C0AD"/>
              </a:solidFill>
              <a:prstDash val="solid"/>
              <a:miter lim="400000"/>
            </a:ln>
          </a:bottom>
          <a:insideH>
            <a:ln w="12700" cap="flat">
              <a:solidFill>
                <a:srgbClr val="C7C0AD"/>
              </a:solidFill>
              <a:prstDash val="solid"/>
              <a:miter lim="400000"/>
            </a:ln>
          </a:insideH>
          <a:insideV>
            <a:ln w="12700" cap="flat">
              <a:solidFill>
                <a:srgbClr val="C7C0AD"/>
              </a:solidFill>
              <a:prstDash val="solid"/>
              <a:miter lim="400000"/>
            </a:ln>
          </a:insideV>
        </a:tcBdr>
      </a:tcStyle>
    </a:firstRow>
  </a:tblStyle>
  <a:tblStyle styleId="{CF821DB8-F4EB-4A41-A1BA-3FCAFE7338EE}" styleName="">
    <a:tblBg/>
    <a:wholeTbl>
      <a:tcTxStyle b="off" i="off">
        <a:fontRef idx="minor">
          <a:srgbClr val="6D6A67"/>
        </a:fontRef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AE9E0">
              <a:alpha val="80000"/>
            </a:srgbClr>
          </a:solidFill>
        </a:fill>
      </a:tcStyle>
    </a:wholeTbl>
    <a:band2H>
      <a:tcTxStyle b="def" i="def"/>
      <a:tcStyle>
        <a:tcBdr/>
        <a:fill>
          <a:solidFill>
            <a:srgbClr val="DADADA">
              <a:alpha val="50000"/>
            </a:srgbClr>
          </a:solidFill>
        </a:fill>
      </a:tcStyle>
    </a:band2H>
    <a:firstCol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5A5950"/>
              </a:solidFill>
              <a:prstDash val="solid"/>
              <a:miter lim="400000"/>
            </a:ln>
          </a:left>
          <a:right>
            <a:ln w="12700" cap="flat">
              <a:solidFill>
                <a:srgbClr val="5A5950"/>
              </a:solidFill>
              <a:prstDash val="solid"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Col>
    <a:la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33BA23B1-9221-436E-865A-0063620EA4FD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DBD9C9">
              <a:alpha val="30000"/>
            </a:srgbClr>
          </a:solidFill>
        </a:fill>
      </a:tcStyle>
    </a:wholeTbl>
    <a:band2H>
      <a:tcTxStyle b="def" i="def"/>
      <a:tcStyle>
        <a:tcBdr/>
        <a:fill>
          <a:solidFill>
            <a:srgbClr val="DADADA">
              <a:alpha val="50000"/>
            </a:srgbClr>
          </a:solidFill>
        </a:fill>
      </a:tcStyle>
    </a:band2H>
    <a:firstCol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solidFill>
                <a:srgbClr val="5A5950"/>
              </a:solidFill>
              <a:prstDash val="solid"/>
              <a:miter lim="400000"/>
            </a:ln>
          </a:left>
          <a:right>
            <a:ln w="12700" cap="flat">
              <a:solidFill>
                <a:srgbClr val="5A5950"/>
              </a:solidFill>
              <a:prstDash val="solid"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prstDash val="solid"/>
              <a:miter lim="400000"/>
            </a:ln>
          </a:insideH>
          <a:insideV>
            <a:ln w="12700" cap="flat">
              <a:solidFill>
                <a:srgbClr val="5A5950"/>
              </a:solidFill>
              <a:prstDash val="solid"/>
              <a:miter lim="400000"/>
            </a:ln>
          </a:insideV>
        </a:tcBdr>
        <a:fill>
          <a:solidFill>
            <a:srgbClr val="DBD9C9">
              <a:alpha val="30000"/>
            </a:srgbClr>
          </a:solidFill>
        </a:fill>
      </a:tcStyle>
    </a:firstCol>
    <a:lastRow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9B9B9">
              <a:alpha val="50000"/>
            </a:srgbClr>
          </a:solidFill>
        </a:fill>
      </a:tcStyle>
    </a:lastRow>
    <a:firstRow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9B9B9">
              <a:alpha val="5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ADADA">
              <a:alpha val="50000"/>
            </a:srgbClr>
          </a:solidFill>
        </a:fill>
      </a:tcStyle>
    </a:band2H>
    <a:firstCol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solidFill>
                <a:srgbClr val="5A5950"/>
              </a:solidFill>
              <a:prstDash val="solid"/>
              <a:miter lim="400000"/>
            </a:ln>
          </a:left>
          <a:right>
            <a:ln w="25400" cap="flat">
              <a:solidFill>
                <a:srgbClr val="5A5950"/>
              </a:solidFill>
              <a:prstDash val="solid"/>
              <a:miter lim="400000"/>
            </a:ln>
          </a:right>
          <a:top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254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1" name="Shape 31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1.pn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DingBat_HD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98040" y="5264150"/>
            <a:ext cx="7408720" cy="393700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6"/>
          <p:cNvSpPr/>
          <p:nvPr>
            <p:ph type="title"/>
          </p:nvPr>
        </p:nvSpPr>
        <p:spPr>
          <a:xfrm>
            <a:off x="1841500" y="2273300"/>
            <a:ext cx="9321800" cy="2819400"/>
          </a:xfrm>
          <a:prstGeom prst="rect">
            <a:avLst/>
          </a:prstGeom>
        </p:spPr>
        <p:txBody>
          <a:bodyPr anchor="b"/>
          <a:lstStyle>
            <a:lvl1pPr>
              <a:defRPr sz="7600">
                <a:solidFill>
                  <a:srgbClr val="F4D799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34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600">
                <a:solidFill>
                  <a:srgbClr val="F4D799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34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7" name="Shape 7"/>
          <p:cNvSpPr/>
          <p:nvPr>
            <p:ph type="body" idx="1"/>
          </p:nvPr>
        </p:nvSpPr>
        <p:spPr>
          <a:xfrm>
            <a:off x="1841500" y="5905500"/>
            <a:ext cx="9321800" cy="1409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5pPr>
          </a:lstStyle>
          <a:p>
            <a:pPr lvl="0">
              <a:defRPr i="0" sz="1800">
                <a:solidFill>
                  <a:srgbClr val="000000"/>
                </a:solidFill>
                <a:effectLst/>
              </a:defRPr>
            </a:pPr>
            <a:r>
              <a:rPr i="1"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rPr>
              <a:t>Body Level One</a:t>
            </a:r>
            <a:endParaRPr i="1" sz="3400">
              <a:solidFill>
                <a:srgbClr val="C8AF7B"/>
              </a:solidFill>
              <a:effectLst>
                <a:outerShdw sx="100000" sy="100000" kx="0" ky="0" algn="b" rotWithShape="0" blurRad="25400" dist="12700" dir="16200000">
                  <a:srgbClr val="000000">
                    <a:alpha val="48000"/>
                  </a:srgbClr>
                </a:outerShdw>
              </a:effectLst>
            </a:endParaRPr>
          </a:p>
          <a:p>
            <a:pPr lvl="1">
              <a:defRPr i="0" sz="1800">
                <a:solidFill>
                  <a:srgbClr val="000000"/>
                </a:solidFill>
                <a:effectLst/>
              </a:defRPr>
            </a:pPr>
            <a:r>
              <a:rPr i="1"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rPr>
              <a:t>Body Level Two</a:t>
            </a:r>
            <a:endParaRPr i="1" sz="3400">
              <a:solidFill>
                <a:srgbClr val="C8AF7B"/>
              </a:solidFill>
              <a:effectLst>
                <a:outerShdw sx="100000" sy="100000" kx="0" ky="0" algn="b" rotWithShape="0" blurRad="25400" dist="12700" dir="16200000">
                  <a:srgbClr val="000000">
                    <a:alpha val="48000"/>
                  </a:srgbClr>
                </a:outerShdw>
              </a:effectLst>
            </a:endParaRPr>
          </a:p>
          <a:p>
            <a:pPr lvl="2">
              <a:defRPr i="0" sz="1800">
                <a:solidFill>
                  <a:srgbClr val="000000"/>
                </a:solidFill>
                <a:effectLst/>
              </a:defRPr>
            </a:pPr>
            <a:r>
              <a:rPr i="1"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rPr>
              <a:t>Body Level Three</a:t>
            </a:r>
            <a:endParaRPr i="1" sz="3400">
              <a:solidFill>
                <a:srgbClr val="C8AF7B"/>
              </a:solidFill>
              <a:effectLst>
                <a:outerShdw sx="100000" sy="100000" kx="0" ky="0" algn="b" rotWithShape="0" blurRad="25400" dist="12700" dir="16200000">
                  <a:srgbClr val="000000">
                    <a:alpha val="48000"/>
                  </a:srgbClr>
                </a:outerShdw>
              </a:effectLst>
            </a:endParaRPr>
          </a:p>
          <a:p>
            <a:pPr lvl="3">
              <a:defRPr i="0" sz="1800">
                <a:solidFill>
                  <a:srgbClr val="000000"/>
                </a:solidFill>
                <a:effectLst/>
              </a:defRPr>
            </a:pPr>
            <a:r>
              <a:rPr i="1"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rPr>
              <a:t>Body Level Four</a:t>
            </a:r>
            <a:endParaRPr i="1" sz="3400">
              <a:solidFill>
                <a:srgbClr val="C8AF7B"/>
              </a:solidFill>
              <a:effectLst>
                <a:outerShdw sx="100000" sy="100000" kx="0" ky="0" algn="b" rotWithShape="0" blurRad="25400" dist="12700" dir="16200000">
                  <a:srgbClr val="000000">
                    <a:alpha val="48000"/>
                  </a:srgbClr>
                </a:outerShdw>
              </a:effectLst>
            </a:endParaRPr>
          </a:p>
          <a:p>
            <a:pPr lvl="4">
              <a:defRPr i="0" sz="1800">
                <a:solidFill>
                  <a:srgbClr val="000000"/>
                </a:solidFill>
                <a:effectLst/>
              </a:defRPr>
            </a:pPr>
            <a:r>
              <a:rPr i="1"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>
            <p:ph type="title"/>
          </p:nvPr>
        </p:nvSpPr>
        <p:spPr>
          <a:xfrm>
            <a:off x="1841500" y="6985000"/>
            <a:ext cx="9321800" cy="1231900"/>
          </a:xfrm>
          <a:prstGeom prst="rect">
            <a:avLst/>
          </a:prstGeom>
        </p:spPr>
        <p:txBody>
          <a:bodyPr/>
          <a:lstStyle>
            <a:lvl1pPr>
              <a:defRPr sz="7600">
                <a:solidFill>
                  <a:srgbClr val="F4D799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34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600">
                <a:solidFill>
                  <a:srgbClr val="F4D799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34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10" name="Shape 10"/>
          <p:cNvSpPr/>
          <p:nvPr>
            <p:ph type="body" idx="1"/>
          </p:nvPr>
        </p:nvSpPr>
        <p:spPr>
          <a:xfrm>
            <a:off x="1841500" y="8204200"/>
            <a:ext cx="9321800" cy="64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5pPr>
          </a:lstStyle>
          <a:p>
            <a:pPr lvl="0">
              <a:defRPr i="0" sz="1800">
                <a:solidFill>
                  <a:srgbClr val="000000"/>
                </a:solidFill>
                <a:effectLst/>
              </a:defRPr>
            </a:pPr>
            <a:r>
              <a:rPr i="1"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rPr>
              <a:t>Body Level One</a:t>
            </a:r>
            <a:endParaRPr i="1" sz="3400">
              <a:solidFill>
                <a:srgbClr val="C8AF7B"/>
              </a:solidFill>
              <a:effectLst>
                <a:outerShdw sx="100000" sy="100000" kx="0" ky="0" algn="b" rotWithShape="0" blurRad="25400" dist="12700" dir="16200000">
                  <a:srgbClr val="000000">
                    <a:alpha val="48000"/>
                  </a:srgbClr>
                </a:outerShdw>
              </a:effectLst>
            </a:endParaRPr>
          </a:p>
          <a:p>
            <a:pPr lvl="1">
              <a:defRPr i="0" sz="1800">
                <a:solidFill>
                  <a:srgbClr val="000000"/>
                </a:solidFill>
                <a:effectLst/>
              </a:defRPr>
            </a:pPr>
            <a:r>
              <a:rPr i="1"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rPr>
              <a:t>Body Level Two</a:t>
            </a:r>
            <a:endParaRPr i="1" sz="3400">
              <a:solidFill>
                <a:srgbClr val="C8AF7B"/>
              </a:solidFill>
              <a:effectLst>
                <a:outerShdw sx="100000" sy="100000" kx="0" ky="0" algn="b" rotWithShape="0" blurRad="25400" dist="12700" dir="16200000">
                  <a:srgbClr val="000000">
                    <a:alpha val="48000"/>
                  </a:srgbClr>
                </a:outerShdw>
              </a:effectLst>
            </a:endParaRPr>
          </a:p>
          <a:p>
            <a:pPr lvl="2">
              <a:defRPr i="0" sz="1800">
                <a:solidFill>
                  <a:srgbClr val="000000"/>
                </a:solidFill>
                <a:effectLst/>
              </a:defRPr>
            </a:pPr>
            <a:r>
              <a:rPr i="1"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rPr>
              <a:t>Body Level Three</a:t>
            </a:r>
            <a:endParaRPr i="1" sz="3400">
              <a:solidFill>
                <a:srgbClr val="C8AF7B"/>
              </a:solidFill>
              <a:effectLst>
                <a:outerShdw sx="100000" sy="100000" kx="0" ky="0" algn="b" rotWithShape="0" blurRad="25400" dist="12700" dir="16200000">
                  <a:srgbClr val="000000">
                    <a:alpha val="48000"/>
                  </a:srgbClr>
                </a:outerShdw>
              </a:effectLst>
            </a:endParaRPr>
          </a:p>
          <a:p>
            <a:pPr lvl="3">
              <a:defRPr i="0" sz="1800">
                <a:solidFill>
                  <a:srgbClr val="000000"/>
                </a:solidFill>
                <a:effectLst/>
              </a:defRPr>
            </a:pPr>
            <a:r>
              <a:rPr i="1"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rPr>
              <a:t>Body Level Four</a:t>
            </a:r>
            <a:endParaRPr i="1" sz="3400">
              <a:solidFill>
                <a:srgbClr val="C8AF7B"/>
              </a:solidFill>
              <a:effectLst>
                <a:outerShdw sx="100000" sy="100000" kx="0" ky="0" algn="b" rotWithShape="0" blurRad="25400" dist="12700" dir="16200000">
                  <a:srgbClr val="000000">
                    <a:alpha val="48000"/>
                  </a:srgbClr>
                </a:outerShdw>
              </a:effectLst>
            </a:endParaRPr>
          </a:p>
          <a:p>
            <a:pPr lvl="4">
              <a:defRPr i="0" sz="1800">
                <a:solidFill>
                  <a:srgbClr val="000000"/>
                </a:solidFill>
                <a:effectLst/>
              </a:defRPr>
            </a:pPr>
            <a:r>
              <a:rPr i="1"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/>
          <p:nvPr>
            <p:ph type="title"/>
          </p:nvPr>
        </p:nvSpPr>
        <p:spPr>
          <a:xfrm>
            <a:off x="1270000" y="3771900"/>
            <a:ext cx="10464800" cy="22098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800">
                <a:solidFill>
                  <a:srgbClr val="BCB08F"/>
                </a:solidFill>
                <a:effectLst>
                  <a:outerShdw sx="100000" sy="100000" kx="0" ky="0" algn="b" rotWithShape="0" blurRad="12700" dist="12700" dir="16200000">
                    <a:srgbClr val="000000">
                      <a:alpha val="50000"/>
                    </a:srgbClr>
                  </a:outerShdw>
                </a:effectLst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>
            <p:ph type="title"/>
          </p:nvPr>
        </p:nvSpPr>
        <p:spPr>
          <a:xfrm>
            <a:off x="774700" y="2717800"/>
            <a:ext cx="6045200" cy="24384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800">
                <a:solidFill>
                  <a:srgbClr val="BCB08F"/>
                </a:solidFill>
                <a:effectLst>
                  <a:outerShdw sx="100000" sy="100000" kx="0" ky="0" algn="b" rotWithShape="0" blurRad="12700" dist="12700" dir="16200000">
                    <a:srgbClr val="000000">
                      <a:alpha val="5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15" name="Shape 15"/>
          <p:cNvSpPr/>
          <p:nvPr>
            <p:ph type="body" idx="1"/>
          </p:nvPr>
        </p:nvSpPr>
        <p:spPr>
          <a:xfrm>
            <a:off x="774700" y="5168900"/>
            <a:ext cx="6045200" cy="27559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228600" algn="ctr">
              <a:spcBef>
                <a:spcPts val="0"/>
              </a:spcBef>
              <a:buSzTx/>
              <a:buNone/>
            </a:lvl2pPr>
            <a:lvl3pPr marL="0" indent="457200" algn="ctr">
              <a:spcBef>
                <a:spcPts val="0"/>
              </a:spcBef>
              <a:buSzTx/>
              <a:buNone/>
            </a:lvl3pPr>
            <a:lvl4pPr marL="0" indent="685800" algn="ctr">
              <a:spcBef>
                <a:spcPts val="0"/>
              </a:spcBef>
              <a:buSzTx/>
              <a:buNone/>
            </a:lvl4pPr>
            <a:lvl5pPr marL="0" indent="914400" algn="ctr">
              <a:spcBef>
                <a:spcPts val="0"/>
              </a:spcBef>
              <a:buSzTx/>
              <a:buNone/>
            </a:lvl5pPr>
          </a:lstStyle>
          <a:p>
            <a:pPr lvl="0">
              <a:defRPr i="0" sz="1800">
                <a:solidFill>
                  <a:srgbClr val="000000"/>
                </a:solidFill>
                <a:effectLst/>
              </a:defRPr>
            </a:pPr>
            <a:r>
              <a:rPr i="1" sz="360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25400" dist="12700" dir="5400000">
                    <a:srgbClr val="FFFFFF"/>
                  </a:outerShdw>
                </a:effectLst>
              </a:rPr>
              <a:t>Body Level One</a:t>
            </a:r>
            <a:endParaRPr i="1" sz="3600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25400" dist="12700" dir="5400000">
                  <a:srgbClr val="FFFFFF"/>
                </a:outerShdw>
              </a:effectLst>
            </a:endParaRPr>
          </a:p>
          <a:p>
            <a:pPr lvl="1">
              <a:defRPr i="0" sz="1800">
                <a:solidFill>
                  <a:srgbClr val="000000"/>
                </a:solidFill>
                <a:effectLst/>
              </a:defRPr>
            </a:pPr>
            <a:r>
              <a:rPr i="1" sz="360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25400" dist="12700" dir="5400000">
                    <a:srgbClr val="FFFFFF"/>
                  </a:outerShdw>
                </a:effectLst>
              </a:rPr>
              <a:t>Body Level Two</a:t>
            </a:r>
            <a:endParaRPr i="1" sz="3600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25400" dist="12700" dir="5400000">
                  <a:srgbClr val="FFFFFF"/>
                </a:outerShdw>
              </a:effectLst>
            </a:endParaRPr>
          </a:p>
          <a:p>
            <a:pPr lvl="2">
              <a:defRPr i="0" sz="1800">
                <a:solidFill>
                  <a:srgbClr val="000000"/>
                </a:solidFill>
                <a:effectLst/>
              </a:defRPr>
            </a:pPr>
            <a:r>
              <a:rPr i="1" sz="360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25400" dist="12700" dir="5400000">
                    <a:srgbClr val="FFFFFF"/>
                  </a:outerShdw>
                </a:effectLst>
              </a:rPr>
              <a:t>Body Level Three</a:t>
            </a:r>
            <a:endParaRPr i="1" sz="3600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25400" dist="12700" dir="5400000">
                  <a:srgbClr val="FFFFFF"/>
                </a:outerShdw>
              </a:effectLst>
            </a:endParaRPr>
          </a:p>
          <a:p>
            <a:pPr lvl="3">
              <a:defRPr i="0" sz="1800">
                <a:solidFill>
                  <a:srgbClr val="000000"/>
                </a:solidFill>
                <a:effectLst/>
              </a:defRPr>
            </a:pPr>
            <a:r>
              <a:rPr i="1" sz="360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25400" dist="12700" dir="5400000">
                    <a:srgbClr val="FFFFFF"/>
                  </a:outerShdw>
                </a:effectLst>
              </a:rPr>
              <a:t>Body Level Four</a:t>
            </a:r>
            <a:endParaRPr i="1" sz="3600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25400" dist="12700" dir="5400000">
                  <a:srgbClr val="FFFFFF"/>
                </a:outerShdw>
              </a:effectLst>
            </a:endParaRPr>
          </a:p>
          <a:p>
            <a:pPr lvl="4">
              <a:defRPr i="0" sz="1800">
                <a:solidFill>
                  <a:srgbClr val="000000"/>
                </a:solidFill>
                <a:effectLst/>
              </a:defRPr>
            </a:pPr>
            <a:r>
              <a:rPr i="1" sz="360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25400" dist="12700" dir="5400000">
                    <a:srgbClr val="FFFFFF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800">
                <a:solidFill>
                  <a:srgbClr val="BCB08F"/>
                </a:solidFill>
                <a:effectLst>
                  <a:outerShdw sx="100000" sy="100000" kx="0" ky="0" algn="b" rotWithShape="0" blurRad="12700" dist="12700" dir="16200000">
                    <a:srgbClr val="000000">
                      <a:alpha val="50000"/>
                    </a:srgbClr>
                  </a:outerShdw>
                </a:effectLst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800">
                <a:solidFill>
                  <a:srgbClr val="BCB08F"/>
                </a:solidFill>
                <a:effectLst>
                  <a:outerShdw sx="100000" sy="100000" kx="0" ky="0" algn="b" rotWithShape="0" blurRad="12700" dist="12700" dir="16200000">
                    <a:srgbClr val="000000">
                      <a:alpha val="5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20" name="Shape 2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i="0" sz="1800">
                <a:solidFill>
                  <a:srgbClr val="000000"/>
                </a:solidFill>
                <a:effectLst/>
              </a:defRPr>
            </a:pPr>
            <a:r>
              <a:rPr i="1" sz="360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25400" dist="12700" dir="5400000">
                    <a:srgbClr val="FFFFFF"/>
                  </a:outerShdw>
                </a:effectLst>
              </a:rPr>
              <a:t>Body Level One</a:t>
            </a:r>
            <a:endParaRPr i="1" sz="3600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25400" dist="12700" dir="5400000">
                  <a:srgbClr val="FFFFFF"/>
                </a:outerShdw>
              </a:effectLst>
            </a:endParaRPr>
          </a:p>
          <a:p>
            <a:pPr lvl="1">
              <a:defRPr i="0" sz="1800">
                <a:solidFill>
                  <a:srgbClr val="000000"/>
                </a:solidFill>
                <a:effectLst/>
              </a:defRPr>
            </a:pPr>
            <a:r>
              <a:rPr i="1" sz="360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25400" dist="12700" dir="5400000">
                    <a:srgbClr val="FFFFFF"/>
                  </a:outerShdw>
                </a:effectLst>
              </a:rPr>
              <a:t>Body Level Two</a:t>
            </a:r>
            <a:endParaRPr i="1" sz="3600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25400" dist="12700" dir="5400000">
                  <a:srgbClr val="FFFFFF"/>
                </a:outerShdw>
              </a:effectLst>
            </a:endParaRPr>
          </a:p>
          <a:p>
            <a:pPr lvl="2">
              <a:defRPr i="0" sz="1800">
                <a:solidFill>
                  <a:srgbClr val="000000"/>
                </a:solidFill>
                <a:effectLst/>
              </a:defRPr>
            </a:pPr>
            <a:r>
              <a:rPr i="1" sz="360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25400" dist="12700" dir="5400000">
                    <a:srgbClr val="FFFFFF"/>
                  </a:outerShdw>
                </a:effectLst>
              </a:rPr>
              <a:t>Body Level Three</a:t>
            </a:r>
            <a:endParaRPr i="1" sz="3600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25400" dist="12700" dir="5400000">
                  <a:srgbClr val="FFFFFF"/>
                </a:outerShdw>
              </a:effectLst>
            </a:endParaRPr>
          </a:p>
          <a:p>
            <a:pPr lvl="3">
              <a:defRPr i="0" sz="1800">
                <a:solidFill>
                  <a:srgbClr val="000000"/>
                </a:solidFill>
                <a:effectLst/>
              </a:defRPr>
            </a:pPr>
            <a:r>
              <a:rPr i="1" sz="360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25400" dist="12700" dir="5400000">
                    <a:srgbClr val="FFFFFF"/>
                  </a:outerShdw>
                </a:effectLst>
              </a:rPr>
              <a:t>Body Level Four</a:t>
            </a:r>
            <a:endParaRPr i="1" sz="3600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25400" dist="12700" dir="5400000">
                  <a:srgbClr val="FFFFFF"/>
                </a:outerShdw>
              </a:effectLst>
            </a:endParaRPr>
          </a:p>
          <a:p>
            <a:pPr lvl="4">
              <a:defRPr i="0" sz="1800">
                <a:solidFill>
                  <a:srgbClr val="000000"/>
                </a:solidFill>
                <a:effectLst/>
              </a:defRPr>
            </a:pPr>
            <a:r>
              <a:rPr i="1" sz="360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25400" dist="12700" dir="5400000">
                    <a:srgbClr val="FFFFFF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800">
                <a:solidFill>
                  <a:srgbClr val="BCB08F"/>
                </a:solidFill>
                <a:effectLst>
                  <a:outerShdw sx="100000" sy="100000" kx="0" ky="0" algn="b" rotWithShape="0" blurRad="12700" dist="12700" dir="16200000">
                    <a:srgbClr val="000000">
                      <a:alpha val="5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23" name="Shape 23"/>
          <p:cNvSpPr/>
          <p:nvPr>
            <p:ph type="body" idx="1"/>
          </p:nvPr>
        </p:nvSpPr>
        <p:spPr>
          <a:xfrm>
            <a:off x="1270000" y="2984500"/>
            <a:ext cx="5257800" cy="5715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i="0" sz="1800">
                <a:solidFill>
                  <a:srgbClr val="000000"/>
                </a:solidFill>
                <a:effectLst/>
              </a:defRPr>
            </a:pPr>
            <a:r>
              <a:rPr i="1" sz="360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25400" dist="12700" dir="5400000">
                    <a:srgbClr val="FFFFFF"/>
                  </a:outerShdw>
                </a:effectLst>
              </a:rPr>
              <a:t>Body Level One</a:t>
            </a:r>
            <a:endParaRPr i="1" sz="3600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25400" dist="12700" dir="5400000">
                  <a:srgbClr val="FFFFFF"/>
                </a:outerShdw>
              </a:effectLst>
            </a:endParaRPr>
          </a:p>
          <a:p>
            <a:pPr lvl="1">
              <a:defRPr i="0" sz="1800">
                <a:solidFill>
                  <a:srgbClr val="000000"/>
                </a:solidFill>
                <a:effectLst/>
              </a:defRPr>
            </a:pPr>
            <a:r>
              <a:rPr i="1" sz="360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25400" dist="12700" dir="5400000">
                    <a:srgbClr val="FFFFFF"/>
                  </a:outerShdw>
                </a:effectLst>
              </a:rPr>
              <a:t>Body Level Two</a:t>
            </a:r>
            <a:endParaRPr i="1" sz="3600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25400" dist="12700" dir="5400000">
                  <a:srgbClr val="FFFFFF"/>
                </a:outerShdw>
              </a:effectLst>
            </a:endParaRPr>
          </a:p>
          <a:p>
            <a:pPr lvl="2">
              <a:defRPr i="0" sz="1800">
                <a:solidFill>
                  <a:srgbClr val="000000"/>
                </a:solidFill>
                <a:effectLst/>
              </a:defRPr>
            </a:pPr>
            <a:r>
              <a:rPr i="1" sz="360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25400" dist="12700" dir="5400000">
                    <a:srgbClr val="FFFFFF"/>
                  </a:outerShdw>
                </a:effectLst>
              </a:rPr>
              <a:t>Body Level Three</a:t>
            </a:r>
            <a:endParaRPr i="1" sz="3600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25400" dist="12700" dir="5400000">
                  <a:srgbClr val="FFFFFF"/>
                </a:outerShdw>
              </a:effectLst>
            </a:endParaRPr>
          </a:p>
          <a:p>
            <a:pPr lvl="3">
              <a:defRPr i="0" sz="1800">
                <a:solidFill>
                  <a:srgbClr val="000000"/>
                </a:solidFill>
                <a:effectLst/>
              </a:defRPr>
            </a:pPr>
            <a:r>
              <a:rPr i="1" sz="360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25400" dist="12700" dir="5400000">
                    <a:srgbClr val="FFFFFF"/>
                  </a:outerShdw>
                </a:effectLst>
              </a:rPr>
              <a:t>Body Level Four</a:t>
            </a:r>
            <a:endParaRPr i="1" sz="3600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25400" dist="12700" dir="5400000">
                  <a:srgbClr val="FFFFFF"/>
                </a:outerShdw>
              </a:effectLst>
            </a:endParaRPr>
          </a:p>
          <a:p>
            <a:pPr lvl="4">
              <a:defRPr i="0" sz="1800">
                <a:solidFill>
                  <a:srgbClr val="000000"/>
                </a:solidFill>
                <a:effectLst/>
              </a:defRPr>
            </a:pPr>
            <a:r>
              <a:rPr i="1" sz="360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25400" dist="12700" dir="5400000">
                    <a:srgbClr val="FFFFFF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>
            <p:ph type="body" idx="1"/>
          </p:nvPr>
        </p:nvSpPr>
        <p:spPr>
          <a:xfrm>
            <a:off x="1270000" y="825500"/>
            <a:ext cx="10464800" cy="8102600"/>
          </a:xfrm>
          <a:prstGeom prst="rect">
            <a:avLst/>
          </a:prstGeom>
        </p:spPr>
        <p:txBody>
          <a:bodyPr/>
          <a:lstStyle>
            <a:lvl1pPr marL="482600" indent="-482600">
              <a:spcBef>
                <a:spcPts val="3200"/>
              </a:spcBef>
              <a:buBlip>
                <a:blip r:embed="rId3"/>
              </a:buBlip>
              <a:defRPr sz="4200"/>
            </a:lvl1pPr>
            <a:lvl2pPr marL="965200" indent="-482600">
              <a:spcBef>
                <a:spcPts val="3200"/>
              </a:spcBef>
              <a:buBlip>
                <a:blip r:embed="rId3"/>
              </a:buBlip>
              <a:defRPr sz="4200"/>
            </a:lvl2pPr>
            <a:lvl3pPr marL="1447800" indent="-482600">
              <a:spcBef>
                <a:spcPts val="3200"/>
              </a:spcBef>
              <a:buBlip>
                <a:blip r:embed="rId3"/>
              </a:buBlip>
              <a:defRPr sz="4200"/>
            </a:lvl3pPr>
            <a:lvl4pPr marL="1930400" indent="-482600">
              <a:spcBef>
                <a:spcPts val="3200"/>
              </a:spcBef>
              <a:buBlip>
                <a:blip r:embed="rId3"/>
              </a:buBlip>
              <a:defRPr sz="4200"/>
            </a:lvl4pPr>
            <a:lvl5pPr marL="2413000" indent="-482600">
              <a:spcBef>
                <a:spcPts val="3200"/>
              </a:spcBef>
              <a:buBlip>
                <a:blip r:embed="rId3"/>
              </a:buBlip>
              <a:defRPr sz="4200"/>
            </a:lvl5pPr>
          </a:lstStyle>
          <a:p>
            <a:pPr lvl="0">
              <a:defRPr i="0" sz="1800">
                <a:solidFill>
                  <a:srgbClr val="000000"/>
                </a:solidFill>
                <a:effectLst/>
              </a:defRPr>
            </a:pPr>
            <a:r>
              <a:rPr i="1" sz="420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25400" dist="12700" dir="5400000">
                    <a:srgbClr val="FFFFFF"/>
                  </a:outerShdw>
                </a:effectLst>
              </a:rPr>
              <a:t>Body Level One</a:t>
            </a:r>
            <a:endParaRPr i="1" sz="4200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25400" dist="12700" dir="5400000">
                  <a:srgbClr val="FFFFFF"/>
                </a:outerShdw>
              </a:effectLst>
            </a:endParaRPr>
          </a:p>
          <a:p>
            <a:pPr lvl="1">
              <a:defRPr i="0" sz="1800">
                <a:solidFill>
                  <a:srgbClr val="000000"/>
                </a:solidFill>
                <a:effectLst/>
              </a:defRPr>
            </a:pPr>
            <a:r>
              <a:rPr i="1" sz="420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25400" dist="12700" dir="5400000">
                    <a:srgbClr val="FFFFFF"/>
                  </a:outerShdw>
                </a:effectLst>
              </a:rPr>
              <a:t>Body Level Two</a:t>
            </a:r>
            <a:endParaRPr i="1" sz="4200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25400" dist="12700" dir="5400000">
                  <a:srgbClr val="FFFFFF"/>
                </a:outerShdw>
              </a:effectLst>
            </a:endParaRPr>
          </a:p>
          <a:p>
            <a:pPr lvl="2">
              <a:defRPr i="0" sz="1800">
                <a:solidFill>
                  <a:srgbClr val="000000"/>
                </a:solidFill>
                <a:effectLst/>
              </a:defRPr>
            </a:pPr>
            <a:r>
              <a:rPr i="1" sz="420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25400" dist="12700" dir="5400000">
                    <a:srgbClr val="FFFFFF"/>
                  </a:outerShdw>
                </a:effectLst>
              </a:rPr>
              <a:t>Body Level Three</a:t>
            </a:r>
            <a:endParaRPr i="1" sz="4200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25400" dist="12700" dir="5400000">
                  <a:srgbClr val="FFFFFF"/>
                </a:outerShdw>
              </a:effectLst>
            </a:endParaRPr>
          </a:p>
          <a:p>
            <a:pPr lvl="3">
              <a:defRPr i="0" sz="1800">
                <a:solidFill>
                  <a:srgbClr val="000000"/>
                </a:solidFill>
                <a:effectLst/>
              </a:defRPr>
            </a:pPr>
            <a:r>
              <a:rPr i="1" sz="420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25400" dist="12700" dir="5400000">
                    <a:srgbClr val="FFFFFF"/>
                  </a:outerShdw>
                </a:effectLst>
              </a:rPr>
              <a:t>Body Level Four</a:t>
            </a:r>
            <a:endParaRPr i="1" sz="4200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25400" dist="12700" dir="5400000">
                  <a:srgbClr val="FFFFFF"/>
                </a:outerShdw>
              </a:effectLst>
            </a:endParaRPr>
          </a:p>
          <a:p>
            <a:pPr lvl="4">
              <a:defRPr i="0" sz="1800">
                <a:solidFill>
                  <a:srgbClr val="000000"/>
                </a:solidFill>
                <a:effectLst/>
              </a:defRPr>
            </a:pPr>
            <a:r>
              <a:rPr i="1" sz="420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25400" dist="12700" dir="5400000">
                    <a:srgbClr val="FFFFFF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1270000" y="749300"/>
            <a:ext cx="10464800" cy="165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800">
                <a:solidFill>
                  <a:srgbClr val="BCB08F"/>
                </a:solidFill>
                <a:effectLst>
                  <a:outerShdw sx="100000" sy="100000" kx="0" ky="0" algn="b" rotWithShape="0" blurRad="12700" dist="12700" dir="16200000">
                    <a:srgbClr val="000000">
                      <a:alpha val="5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1270000" y="2984500"/>
            <a:ext cx="10464800" cy="571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 lvl="0">
              <a:defRPr i="0" sz="1800">
                <a:solidFill>
                  <a:srgbClr val="000000"/>
                </a:solidFill>
                <a:effectLst/>
              </a:defRPr>
            </a:pPr>
            <a:r>
              <a:rPr i="1" sz="360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25400" dist="12700" dir="5400000">
                    <a:srgbClr val="FFFFFF"/>
                  </a:outerShdw>
                </a:effectLst>
              </a:rPr>
              <a:t>Body Level One</a:t>
            </a:r>
            <a:endParaRPr i="1" sz="3600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25400" dist="12700" dir="5400000">
                  <a:srgbClr val="FFFFFF"/>
                </a:outerShdw>
              </a:effectLst>
            </a:endParaRPr>
          </a:p>
          <a:p>
            <a:pPr lvl="1">
              <a:defRPr i="0" sz="1800">
                <a:solidFill>
                  <a:srgbClr val="000000"/>
                </a:solidFill>
                <a:effectLst/>
              </a:defRPr>
            </a:pPr>
            <a:r>
              <a:rPr i="1" sz="360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25400" dist="12700" dir="5400000">
                    <a:srgbClr val="FFFFFF"/>
                  </a:outerShdw>
                </a:effectLst>
              </a:rPr>
              <a:t>Body Level Two</a:t>
            </a:r>
            <a:endParaRPr i="1" sz="3600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25400" dist="12700" dir="5400000">
                  <a:srgbClr val="FFFFFF"/>
                </a:outerShdw>
              </a:effectLst>
            </a:endParaRPr>
          </a:p>
          <a:p>
            <a:pPr lvl="2">
              <a:defRPr i="0" sz="1800">
                <a:solidFill>
                  <a:srgbClr val="000000"/>
                </a:solidFill>
                <a:effectLst/>
              </a:defRPr>
            </a:pPr>
            <a:r>
              <a:rPr i="1" sz="360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25400" dist="12700" dir="5400000">
                    <a:srgbClr val="FFFFFF"/>
                  </a:outerShdw>
                </a:effectLst>
              </a:rPr>
              <a:t>Body Level Three</a:t>
            </a:r>
            <a:endParaRPr i="1" sz="3600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25400" dist="12700" dir="5400000">
                  <a:srgbClr val="FFFFFF"/>
                </a:outerShdw>
              </a:effectLst>
            </a:endParaRPr>
          </a:p>
          <a:p>
            <a:pPr lvl="3">
              <a:defRPr i="0" sz="1800">
                <a:solidFill>
                  <a:srgbClr val="000000"/>
                </a:solidFill>
                <a:effectLst/>
              </a:defRPr>
            </a:pPr>
            <a:r>
              <a:rPr i="1" sz="360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25400" dist="12700" dir="5400000">
                    <a:srgbClr val="FFFFFF"/>
                  </a:outerShdw>
                </a:effectLst>
              </a:rPr>
              <a:t>Body Level Four</a:t>
            </a:r>
            <a:endParaRPr i="1" sz="3600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25400" dist="12700" dir="5400000">
                  <a:srgbClr val="FFFFFF"/>
                </a:outerShdw>
              </a:effectLst>
            </a:endParaRPr>
          </a:p>
          <a:p>
            <a:pPr lvl="4">
              <a:defRPr i="0" sz="1800">
                <a:solidFill>
                  <a:srgbClr val="000000"/>
                </a:solidFill>
                <a:effectLst/>
              </a:defRPr>
            </a:pPr>
            <a:r>
              <a:rPr i="1" sz="360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25400" dist="12700" dir="5400000">
                    <a:srgbClr val="FFFFFF"/>
                  </a:outerShdw>
                </a:effectLst>
              </a:rPr>
              <a:t>Body Level Five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spd="med" advClick="1"/>
  <p:txStyles>
    <p:titleStyle>
      <a:lvl1pPr algn="ctr" defTabSz="584200">
        <a:defRPr sz="6800"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latin typeface="+mn-lt"/>
          <a:ea typeface="+mn-ea"/>
          <a:cs typeface="+mn-cs"/>
          <a:sym typeface="Hoefler Text"/>
        </a:defRPr>
      </a:lvl1pPr>
      <a:lvl2pPr indent="228600" algn="ctr" defTabSz="584200">
        <a:defRPr sz="6800"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latin typeface="+mn-lt"/>
          <a:ea typeface="+mn-ea"/>
          <a:cs typeface="+mn-cs"/>
          <a:sym typeface="Hoefler Text"/>
        </a:defRPr>
      </a:lvl2pPr>
      <a:lvl3pPr indent="457200" algn="ctr" defTabSz="584200">
        <a:defRPr sz="6800"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latin typeface="+mn-lt"/>
          <a:ea typeface="+mn-ea"/>
          <a:cs typeface="+mn-cs"/>
          <a:sym typeface="Hoefler Text"/>
        </a:defRPr>
      </a:lvl3pPr>
      <a:lvl4pPr indent="685800" algn="ctr" defTabSz="584200">
        <a:defRPr sz="6800"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latin typeface="+mn-lt"/>
          <a:ea typeface="+mn-ea"/>
          <a:cs typeface="+mn-cs"/>
          <a:sym typeface="Hoefler Text"/>
        </a:defRPr>
      </a:lvl4pPr>
      <a:lvl5pPr indent="914400" algn="ctr" defTabSz="584200">
        <a:defRPr sz="6800"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latin typeface="+mn-lt"/>
          <a:ea typeface="+mn-ea"/>
          <a:cs typeface="+mn-cs"/>
          <a:sym typeface="Hoefler Text"/>
        </a:defRPr>
      </a:lvl5pPr>
      <a:lvl6pPr indent="1143000" algn="ctr" defTabSz="584200">
        <a:defRPr sz="6800"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latin typeface="+mn-lt"/>
          <a:ea typeface="+mn-ea"/>
          <a:cs typeface="+mn-cs"/>
          <a:sym typeface="Hoefler Text"/>
        </a:defRPr>
      </a:lvl6pPr>
      <a:lvl7pPr indent="1371600" algn="ctr" defTabSz="584200">
        <a:defRPr sz="6800"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latin typeface="+mn-lt"/>
          <a:ea typeface="+mn-ea"/>
          <a:cs typeface="+mn-cs"/>
          <a:sym typeface="Hoefler Text"/>
        </a:defRPr>
      </a:lvl7pPr>
      <a:lvl8pPr indent="1600200" algn="ctr" defTabSz="584200">
        <a:defRPr sz="6800"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latin typeface="+mn-lt"/>
          <a:ea typeface="+mn-ea"/>
          <a:cs typeface="+mn-cs"/>
          <a:sym typeface="Hoefler Text"/>
        </a:defRPr>
      </a:lvl8pPr>
      <a:lvl9pPr indent="1828800" algn="ctr" defTabSz="584200">
        <a:defRPr sz="6800"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latin typeface="+mn-lt"/>
          <a:ea typeface="+mn-ea"/>
          <a:cs typeface="+mn-cs"/>
          <a:sym typeface="Hoefler Text"/>
        </a:defRPr>
      </a:lvl9pPr>
    </p:titleStyle>
    <p:bodyStyle>
      <a:lvl1pPr marL="419100" indent="-419100" defTabSz="584200">
        <a:lnSpc>
          <a:spcPct val="120000"/>
        </a:lnSpc>
        <a:spcBef>
          <a:spcPts val="2800"/>
        </a:spcBef>
        <a:buSzPct val="50000"/>
        <a:buBlip>
          <a:blip r:embed="rId3"/>
        </a:buBlip>
        <a:defRPr i="1" sz="3600"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latin typeface="+mn-lt"/>
          <a:ea typeface="+mn-ea"/>
          <a:cs typeface="+mn-cs"/>
          <a:sym typeface="Hoefler Text"/>
        </a:defRPr>
      </a:lvl1pPr>
      <a:lvl2pPr marL="838200" indent="-419100" defTabSz="584200">
        <a:lnSpc>
          <a:spcPct val="120000"/>
        </a:lnSpc>
        <a:spcBef>
          <a:spcPts val="2800"/>
        </a:spcBef>
        <a:buSzPct val="50000"/>
        <a:buBlip>
          <a:blip r:embed="rId3"/>
        </a:buBlip>
        <a:defRPr i="1" sz="3600"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latin typeface="+mn-lt"/>
          <a:ea typeface="+mn-ea"/>
          <a:cs typeface="+mn-cs"/>
          <a:sym typeface="Hoefler Text"/>
        </a:defRPr>
      </a:lvl2pPr>
      <a:lvl3pPr marL="1257300" indent="-419100" defTabSz="584200">
        <a:lnSpc>
          <a:spcPct val="120000"/>
        </a:lnSpc>
        <a:spcBef>
          <a:spcPts val="2800"/>
        </a:spcBef>
        <a:buSzPct val="50000"/>
        <a:buBlip>
          <a:blip r:embed="rId3"/>
        </a:buBlip>
        <a:defRPr i="1" sz="3600"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latin typeface="+mn-lt"/>
          <a:ea typeface="+mn-ea"/>
          <a:cs typeface="+mn-cs"/>
          <a:sym typeface="Hoefler Text"/>
        </a:defRPr>
      </a:lvl3pPr>
      <a:lvl4pPr marL="1676400" indent="-419100" defTabSz="584200">
        <a:lnSpc>
          <a:spcPct val="120000"/>
        </a:lnSpc>
        <a:spcBef>
          <a:spcPts val="2800"/>
        </a:spcBef>
        <a:buSzPct val="50000"/>
        <a:buBlip>
          <a:blip r:embed="rId3"/>
        </a:buBlip>
        <a:defRPr i="1" sz="3600"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latin typeface="+mn-lt"/>
          <a:ea typeface="+mn-ea"/>
          <a:cs typeface="+mn-cs"/>
          <a:sym typeface="Hoefler Text"/>
        </a:defRPr>
      </a:lvl4pPr>
      <a:lvl5pPr marL="2095500" indent="-419100" defTabSz="584200">
        <a:lnSpc>
          <a:spcPct val="120000"/>
        </a:lnSpc>
        <a:spcBef>
          <a:spcPts val="2800"/>
        </a:spcBef>
        <a:buSzPct val="50000"/>
        <a:buBlip>
          <a:blip r:embed="rId3"/>
        </a:buBlip>
        <a:defRPr i="1" sz="3600"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latin typeface="+mn-lt"/>
          <a:ea typeface="+mn-ea"/>
          <a:cs typeface="+mn-cs"/>
          <a:sym typeface="Hoefler Text"/>
        </a:defRPr>
      </a:lvl5pPr>
      <a:lvl6pPr marL="2514600" indent="-419100" defTabSz="584200">
        <a:lnSpc>
          <a:spcPct val="120000"/>
        </a:lnSpc>
        <a:spcBef>
          <a:spcPts val="2800"/>
        </a:spcBef>
        <a:buSzPct val="50000"/>
        <a:buBlip>
          <a:blip r:embed="rId3"/>
        </a:buBlip>
        <a:defRPr i="1" sz="3600"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latin typeface="+mn-lt"/>
          <a:ea typeface="+mn-ea"/>
          <a:cs typeface="+mn-cs"/>
          <a:sym typeface="Hoefler Text"/>
        </a:defRPr>
      </a:lvl6pPr>
      <a:lvl7pPr marL="2933700" indent="-419100" defTabSz="584200">
        <a:lnSpc>
          <a:spcPct val="120000"/>
        </a:lnSpc>
        <a:spcBef>
          <a:spcPts val="2800"/>
        </a:spcBef>
        <a:buSzPct val="50000"/>
        <a:buBlip>
          <a:blip r:embed="rId3"/>
        </a:buBlip>
        <a:defRPr i="1" sz="3600"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latin typeface="+mn-lt"/>
          <a:ea typeface="+mn-ea"/>
          <a:cs typeface="+mn-cs"/>
          <a:sym typeface="Hoefler Text"/>
        </a:defRPr>
      </a:lvl7pPr>
      <a:lvl8pPr marL="3352800" indent="-419100" defTabSz="584200">
        <a:lnSpc>
          <a:spcPct val="120000"/>
        </a:lnSpc>
        <a:spcBef>
          <a:spcPts val="2800"/>
        </a:spcBef>
        <a:buSzPct val="50000"/>
        <a:buBlip>
          <a:blip r:embed="rId3"/>
        </a:buBlip>
        <a:defRPr i="1" sz="3600"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latin typeface="+mn-lt"/>
          <a:ea typeface="+mn-ea"/>
          <a:cs typeface="+mn-cs"/>
          <a:sym typeface="Hoefler Text"/>
        </a:defRPr>
      </a:lvl8pPr>
      <a:lvl9pPr marL="3771900" indent="-419100" defTabSz="584200">
        <a:lnSpc>
          <a:spcPct val="120000"/>
        </a:lnSpc>
        <a:spcBef>
          <a:spcPts val="2800"/>
        </a:spcBef>
        <a:buSzPct val="50000"/>
        <a:buBlip>
          <a:blip r:embed="rId3"/>
        </a:buBlip>
        <a:defRPr i="1" sz="3600"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latin typeface="+mn-lt"/>
          <a:ea typeface="+mn-ea"/>
          <a:cs typeface="+mn-cs"/>
          <a:sym typeface="Hoefler Text"/>
        </a:defRPr>
      </a:lvl9pPr>
    </p:bodyStyle>
    <p:otherStyle>
      <a:lvl1pPr algn="ctr" defTabSz="584200">
        <a:defRPr b="1" sz="2000"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latin typeface="+mn-lt"/>
          <a:ea typeface="+mn-ea"/>
          <a:cs typeface="+mn-cs"/>
          <a:sym typeface="Palatino"/>
        </a:defRPr>
      </a:lvl1pPr>
      <a:lvl2pPr indent="228600" algn="ctr" defTabSz="584200">
        <a:defRPr b="1" sz="2000"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latin typeface="+mn-lt"/>
          <a:ea typeface="+mn-ea"/>
          <a:cs typeface="+mn-cs"/>
          <a:sym typeface="Palatino"/>
        </a:defRPr>
      </a:lvl2pPr>
      <a:lvl3pPr indent="457200" algn="ctr" defTabSz="584200">
        <a:defRPr b="1" sz="2000"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latin typeface="+mn-lt"/>
          <a:ea typeface="+mn-ea"/>
          <a:cs typeface="+mn-cs"/>
          <a:sym typeface="Palatino"/>
        </a:defRPr>
      </a:lvl3pPr>
      <a:lvl4pPr indent="685800" algn="ctr" defTabSz="584200">
        <a:defRPr b="1" sz="2000"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latin typeface="+mn-lt"/>
          <a:ea typeface="+mn-ea"/>
          <a:cs typeface="+mn-cs"/>
          <a:sym typeface="Palatino"/>
        </a:defRPr>
      </a:lvl4pPr>
      <a:lvl5pPr indent="914400" algn="ctr" defTabSz="584200">
        <a:defRPr b="1" sz="2000"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latin typeface="+mn-lt"/>
          <a:ea typeface="+mn-ea"/>
          <a:cs typeface="+mn-cs"/>
          <a:sym typeface="Palatino"/>
        </a:defRPr>
      </a:lvl5pPr>
      <a:lvl6pPr indent="1143000" algn="ctr" defTabSz="584200">
        <a:defRPr b="1" sz="2000"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latin typeface="+mn-lt"/>
          <a:ea typeface="+mn-ea"/>
          <a:cs typeface="+mn-cs"/>
          <a:sym typeface="Palatino"/>
        </a:defRPr>
      </a:lvl6pPr>
      <a:lvl7pPr indent="1371600" algn="ctr" defTabSz="584200">
        <a:defRPr b="1" sz="2000"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latin typeface="+mn-lt"/>
          <a:ea typeface="+mn-ea"/>
          <a:cs typeface="+mn-cs"/>
          <a:sym typeface="Palatino"/>
        </a:defRPr>
      </a:lvl7pPr>
      <a:lvl8pPr indent="1600200" algn="ctr" defTabSz="584200">
        <a:defRPr b="1" sz="2000"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latin typeface="+mn-lt"/>
          <a:ea typeface="+mn-ea"/>
          <a:cs typeface="+mn-cs"/>
          <a:sym typeface="Palatino"/>
        </a:defRPr>
      </a:lvl8pPr>
      <a:lvl9pPr indent="1828800" algn="ctr" defTabSz="584200">
        <a:defRPr b="1" sz="2000"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600">
                <a:solidFill>
                  <a:srgbClr val="F4D799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34000"/>
                    </a:srgbClr>
                  </a:outerShdw>
                </a:effectLst>
              </a:rPr>
              <a:t>Après Rome</a:t>
            </a:r>
          </a:p>
        </p:txBody>
      </p:sp>
      <p:sp>
        <p:nvSpPr>
          <p:cNvPr id="34" name="Shape 3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800">
                <a:solidFill>
                  <a:srgbClr val="BCB08F"/>
                </a:solidFill>
                <a:effectLst>
                  <a:outerShdw sx="100000" sy="100000" kx="0" ky="0" algn="b" rotWithShape="0" blurRad="12700" dist="12700" dir="16200000">
                    <a:srgbClr val="000000">
                      <a:alpha val="50000"/>
                    </a:srgbClr>
                  </a:outerShdw>
                </a:effectLst>
              </a:rPr>
              <a:t>Do Now:</a:t>
            </a:r>
          </a:p>
        </p:txBody>
      </p:sp>
      <p:sp>
        <p:nvSpPr>
          <p:cNvPr id="37" name="Shape 3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i="1" sz="360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25400" dist="12700" dir="5400000">
                    <a:srgbClr val="FFFFFF"/>
                  </a:outerShdw>
                </a:effectLst>
              </a:rPr>
              <a:t>Write the following in imparfait du subjonctif</a:t>
            </a:r>
            <a:endParaRPr i="1" sz="3600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25400" dist="12700" dir="5400000">
                  <a:srgbClr val="FFFFFF"/>
                </a:outerShdw>
              </a:effectLst>
            </a:endParaRPr>
          </a:p>
          <a:p>
            <a:pPr lvl="0"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i="1" sz="360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25400" dist="12700" dir="5400000">
                    <a:srgbClr val="FFFFFF"/>
                  </a:outerShdw>
                </a:effectLst>
              </a:rPr>
              <a:t>aller: nous</a:t>
            </a:r>
            <a:endParaRPr i="1" sz="3600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25400" dist="12700" dir="5400000">
                  <a:srgbClr val="FFFFFF"/>
                </a:outerShdw>
              </a:effectLst>
            </a:endParaRPr>
          </a:p>
          <a:p>
            <a:pPr lvl="0"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i="1" sz="360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25400" dist="12700" dir="5400000">
                    <a:srgbClr val="FFFFFF"/>
                  </a:outerShdw>
                </a:effectLst>
              </a:rPr>
              <a:t>frapper: je</a:t>
            </a:r>
            <a:endParaRPr i="1" sz="3600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25400" dist="12700" dir="5400000">
                  <a:srgbClr val="FFFFFF"/>
                </a:outerShdw>
              </a:effectLst>
            </a:endParaRPr>
          </a:p>
          <a:p>
            <a:pPr lvl="0"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i="1" sz="360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25400" dist="12700" dir="5400000">
                    <a:srgbClr val="FFFFFF"/>
                  </a:outerShdw>
                </a:effectLst>
              </a:rPr>
              <a:t>trouver: vous</a:t>
            </a:r>
            <a:endParaRPr i="1" sz="3600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25400" dist="12700" dir="5400000">
                  <a:srgbClr val="FFFFFF"/>
                </a:outerShdw>
              </a:effectLst>
            </a:endParaRPr>
          </a:p>
          <a:p>
            <a:pPr lvl="0"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i="1" sz="360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25400" dist="12700" dir="5400000">
                    <a:srgbClr val="FFFFFF"/>
                  </a:outerShdw>
                </a:effectLst>
              </a:rPr>
              <a:t>larguer:  ils</a:t>
            </a:r>
            <a:endParaRPr i="1" sz="3600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25400" dist="12700" dir="5400000">
                  <a:srgbClr val="FFFFFF"/>
                </a:outerShdw>
              </a:effectLst>
            </a:endParaRPr>
          </a:p>
          <a:p>
            <a:pPr lvl="0"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i="1" sz="360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25400" dist="12700" dir="5400000">
                    <a:srgbClr val="FFFFFF"/>
                  </a:outerShdw>
                </a:effectLst>
              </a:rPr>
              <a:t>pouvoir:  nous</a:t>
            </a:r>
          </a:p>
        </p:txBody>
      </p:sp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800">
                <a:solidFill>
                  <a:srgbClr val="BCB08F"/>
                </a:solidFill>
                <a:effectLst>
                  <a:outerShdw sx="100000" sy="100000" kx="0" ky="0" algn="b" rotWithShape="0" blurRad="12700" dist="12700" dir="16200000">
                    <a:srgbClr val="000000">
                      <a:alpha val="50000"/>
                    </a:srgbClr>
                  </a:outerShdw>
                </a:effectLst>
              </a:rPr>
              <a:t>Qui arrive après Rome?</a:t>
            </a:r>
          </a:p>
        </p:txBody>
      </p:sp>
      <p:sp>
        <p:nvSpPr>
          <p:cNvPr id="40" name="Shape 4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</a:lstStyle>
          <a:p>
            <a:pPr lvl="0">
              <a:defRPr i="0" sz="1800">
                <a:solidFill>
                  <a:srgbClr val="000000"/>
                </a:solidFill>
                <a:effectLst/>
              </a:defRPr>
            </a:pPr>
            <a:r>
              <a:rPr i="1" sz="360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25400" dist="12700" dir="5400000">
                    <a:srgbClr val="FFFFFF"/>
                  </a:outerShdw>
                </a:effectLst>
              </a:rPr>
              <a:t>Rome a chuté.</a:t>
            </a:r>
            <a:endParaRPr i="1" sz="3600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25400" dist="12700" dir="5400000">
                  <a:srgbClr val="FFFFFF"/>
                </a:outerShdw>
              </a:effectLst>
            </a:endParaRPr>
          </a:p>
          <a:p>
            <a:pPr lvl="1">
              <a:defRPr i="0" sz="1800">
                <a:solidFill>
                  <a:srgbClr val="000000"/>
                </a:solidFill>
                <a:effectLst/>
              </a:defRPr>
            </a:pPr>
            <a:r>
              <a:rPr i="1" sz="360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25400" dist="12700" dir="5400000">
                    <a:srgbClr val="FFFFFF"/>
                  </a:outerShdw>
                </a:effectLst>
              </a:rPr>
              <a:t>Qui soutient le pays?  </a:t>
            </a:r>
            <a:endParaRPr i="1" sz="3600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25400" dist="12700" dir="5400000">
                  <a:srgbClr val="FFFFFF"/>
                </a:outerShdw>
              </a:effectLst>
            </a:endParaRPr>
          </a:p>
          <a:p>
            <a:pPr lvl="2">
              <a:defRPr i="0" sz="1800">
                <a:solidFill>
                  <a:srgbClr val="000000"/>
                </a:solidFill>
                <a:effectLst/>
              </a:defRPr>
            </a:pPr>
            <a:r>
              <a:rPr i="1" sz="360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25400" dist="12700" dir="5400000">
                    <a:srgbClr val="FFFFFF"/>
                  </a:outerShdw>
                </a:effectLst>
              </a:rPr>
              <a:t>L’église - à Cause de l’édit de Milan </a:t>
            </a:r>
            <a:endParaRPr i="1" sz="3600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25400" dist="12700" dir="5400000">
                  <a:srgbClr val="FFFFFF"/>
                </a:outerShdw>
              </a:effectLst>
            </a:endParaRPr>
          </a:p>
          <a:p>
            <a:pPr lvl="3">
              <a:defRPr i="0" sz="1800">
                <a:solidFill>
                  <a:srgbClr val="000000"/>
                </a:solidFill>
                <a:effectLst/>
              </a:defRPr>
            </a:pPr>
            <a:r>
              <a:rPr i="1" sz="360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25400" dist="12700" dir="5400000">
                    <a:srgbClr val="FFFFFF"/>
                  </a:outerShdw>
                </a:effectLst>
              </a:rPr>
              <a:t>écrit par Constantin</a:t>
            </a:r>
          </a:p>
        </p:txBody>
      </p:sp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800">
                <a:solidFill>
                  <a:srgbClr val="BCB08F"/>
                </a:solidFill>
                <a:effectLst>
                  <a:outerShdw sx="100000" sy="100000" kx="0" ky="0" algn="b" rotWithShape="0" blurRad="12700" dist="12700" dir="16200000">
                    <a:srgbClr val="000000">
                      <a:alpha val="50000"/>
                    </a:srgbClr>
                  </a:outerShdw>
                </a:effectLst>
              </a:rPr>
              <a:t>L’Europe est divisé en tribus</a:t>
            </a:r>
          </a:p>
        </p:txBody>
      </p:sp>
      <p:sp>
        <p:nvSpPr>
          <p:cNvPr id="43" name="Shape 4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</a:lstStyle>
          <a:p>
            <a:pPr lvl="0">
              <a:defRPr i="0" sz="1800">
                <a:solidFill>
                  <a:srgbClr val="000000"/>
                </a:solidFill>
                <a:effectLst/>
              </a:defRPr>
            </a:pPr>
            <a:r>
              <a:rPr i="1" sz="360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25400" dist="12700" dir="5400000">
                    <a:srgbClr val="FFFFFF"/>
                  </a:outerShdw>
                </a:effectLst>
              </a:rPr>
              <a:t>Le premier roi Chrétien des tribus - Clovis.</a:t>
            </a:r>
            <a:endParaRPr i="1" sz="3600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25400" dist="12700" dir="5400000">
                  <a:srgbClr val="FFFFFF"/>
                </a:outerShdw>
              </a:effectLst>
            </a:endParaRPr>
          </a:p>
          <a:p>
            <a:pPr lvl="1">
              <a:defRPr i="0" sz="1800">
                <a:solidFill>
                  <a:srgbClr val="000000"/>
                </a:solidFill>
                <a:effectLst/>
              </a:defRPr>
            </a:pPr>
            <a:r>
              <a:rPr i="1" sz="360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25400" dist="12700" dir="5400000">
                    <a:srgbClr val="FFFFFF"/>
                  </a:outerShdw>
                </a:effectLst>
              </a:rPr>
              <a:t>Son nom devient ‘Louis’</a:t>
            </a:r>
          </a:p>
        </p:txBody>
      </p:sp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49833">
              <a:defRPr sz="5236">
                <a:effectLst>
                  <a:outerShdw sx="100000" sy="100000" kx="0" ky="0" algn="b" rotWithShape="0" blurRad="9779" dist="9779" dir="162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5236">
                <a:solidFill>
                  <a:srgbClr val="BCB08F"/>
                </a:solidFill>
                <a:effectLst>
                  <a:outerShdw sx="100000" sy="100000" kx="0" ky="0" algn="b" rotWithShape="0" blurRad="9779" dist="9779" dir="16200000">
                    <a:srgbClr val="000000">
                      <a:alpha val="50000"/>
                    </a:srgbClr>
                  </a:outerShdw>
                </a:effectLst>
              </a:rPr>
              <a:t>Après Clovis, comment sont les rois?</a:t>
            </a:r>
          </a:p>
        </p:txBody>
      </p:sp>
      <p:sp>
        <p:nvSpPr>
          <p:cNvPr id="46" name="Shape 46"/>
          <p:cNvSpPr/>
          <p:nvPr>
            <p:ph type="body" idx="1"/>
          </p:nvPr>
        </p:nvSpPr>
        <p:spPr>
          <a:xfrm>
            <a:off x="1270000" y="2984500"/>
            <a:ext cx="10464800" cy="605537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</a:lstStyle>
          <a:p>
            <a:pPr lvl="0">
              <a:defRPr i="0" sz="1800">
                <a:solidFill>
                  <a:srgbClr val="000000"/>
                </a:solidFill>
                <a:effectLst/>
              </a:defRPr>
            </a:pPr>
            <a:r>
              <a:rPr i="1" sz="360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25400" dist="12700" dir="5400000">
                    <a:srgbClr val="FFFFFF"/>
                  </a:outerShdw>
                </a:effectLst>
              </a:rPr>
              <a:t>Les fainéants.  C’est à dire qu’ils ne font rien.</a:t>
            </a:r>
            <a:endParaRPr i="1" sz="3600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25400" dist="12700" dir="5400000">
                  <a:srgbClr val="FFFFFF"/>
                </a:outerShdw>
              </a:effectLst>
            </a:endParaRPr>
          </a:p>
          <a:p>
            <a:pPr lvl="1">
              <a:defRPr i="0" sz="1800">
                <a:solidFill>
                  <a:srgbClr val="000000"/>
                </a:solidFill>
                <a:effectLst/>
              </a:defRPr>
            </a:pPr>
            <a:r>
              <a:rPr i="1" sz="360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25400" dist="12700" dir="5400000">
                    <a:srgbClr val="FFFFFF"/>
                  </a:outerShdw>
                </a:effectLst>
              </a:rPr>
              <a:t>Paresseux</a:t>
            </a:r>
          </a:p>
        </p:txBody>
      </p:sp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800">
                <a:solidFill>
                  <a:srgbClr val="BCB08F"/>
                </a:solidFill>
                <a:effectLst>
                  <a:outerShdw sx="100000" sy="100000" kx="0" ky="0" algn="b" rotWithShape="0" blurRad="12700" dist="12700" dir="16200000">
                    <a:srgbClr val="000000">
                      <a:alpha val="50000"/>
                    </a:srgbClr>
                  </a:outerShdw>
                </a:effectLst>
              </a:rPr>
              <a:t>Qui prend le pouvoir</a:t>
            </a:r>
          </a:p>
        </p:txBody>
      </p:sp>
      <p:sp>
        <p:nvSpPr>
          <p:cNvPr id="49" name="Shape 4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1"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i="1" sz="360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25400" dist="12700" dir="5400000">
                    <a:srgbClr val="FFFFFF"/>
                  </a:outerShdw>
                </a:effectLst>
              </a:rPr>
              <a:t>Les rois ont besoin d’un “maire du palais “ qui dirige leur palais.</a:t>
            </a:r>
            <a:endParaRPr i="1" sz="3600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25400" dist="12700" dir="5400000">
                  <a:srgbClr val="FFFFFF"/>
                </a:outerShdw>
              </a:effectLst>
            </a:endParaRPr>
          </a:p>
          <a:p>
            <a:pPr lvl="2"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i="1" sz="360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25400" dist="12700" dir="5400000">
                    <a:srgbClr val="FFFFFF"/>
                  </a:outerShdw>
                </a:effectLst>
              </a:rPr>
              <a:t>Ils prennent le pouvoir.</a:t>
            </a:r>
          </a:p>
        </p:txBody>
      </p:sp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800">
                <a:solidFill>
                  <a:srgbClr val="BCB08F"/>
                </a:solidFill>
                <a:effectLst>
                  <a:outerShdw sx="100000" sy="100000" kx="0" ky="0" algn="b" rotWithShape="0" blurRad="12700" dist="12700" dir="16200000">
                    <a:srgbClr val="000000">
                      <a:alpha val="50000"/>
                    </a:srgbClr>
                  </a:outerShdw>
                </a:effectLst>
              </a:rPr>
              <a:t>Qui est le plus célèbre?</a:t>
            </a:r>
          </a:p>
        </p:txBody>
      </p:sp>
      <p:sp>
        <p:nvSpPr>
          <p:cNvPr id="52" name="Shape 5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i="1" sz="360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25400" dist="12700" dir="5400000">
                    <a:srgbClr val="FFFFFF"/>
                  </a:outerShdw>
                </a:effectLst>
              </a:rPr>
              <a:t>Charles Martel.</a:t>
            </a:r>
            <a:endParaRPr i="1" sz="3600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25400" dist="12700" dir="5400000">
                  <a:srgbClr val="FFFFFF"/>
                </a:outerShdw>
              </a:effectLst>
            </a:endParaRPr>
          </a:p>
          <a:p>
            <a:pPr lvl="1"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i="1" sz="360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25400" dist="12700" dir="5400000">
                    <a:srgbClr val="FFFFFF"/>
                  </a:outerShdw>
                </a:effectLst>
              </a:rPr>
              <a:t>Martel - marteau - hammer</a:t>
            </a:r>
            <a:endParaRPr i="1" sz="3600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25400" dist="12700" dir="5400000">
                  <a:srgbClr val="FFFFFF"/>
                </a:outerShdw>
              </a:effectLst>
            </a:endParaRPr>
          </a:p>
          <a:p>
            <a:pPr lvl="0"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i="1" sz="360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25400" dist="12700" dir="5400000">
                    <a:srgbClr val="FFFFFF"/>
                  </a:outerShdw>
                </a:effectLst>
              </a:rPr>
              <a:t>Que fait-il?</a:t>
            </a:r>
            <a:endParaRPr i="1" sz="3600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25400" dist="12700" dir="5400000">
                  <a:srgbClr val="FFFFFF"/>
                </a:outerShdw>
              </a:effectLst>
            </a:endParaRPr>
          </a:p>
          <a:p>
            <a:pPr lvl="1"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i="1" sz="360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25400" dist="12700" dir="5400000">
                    <a:srgbClr val="FFFFFF"/>
                  </a:outerShdw>
                </a:effectLst>
              </a:rPr>
              <a:t>À cette époque, les Arabes attaquent la France de l’Espagne.</a:t>
            </a:r>
            <a:endParaRPr i="1" sz="3600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25400" dist="12700" dir="5400000">
                  <a:srgbClr val="FFFFFF"/>
                </a:outerShdw>
              </a:effectLst>
            </a:endParaRPr>
          </a:p>
          <a:p>
            <a:pPr lvl="2"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i="1" sz="360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25400" dist="12700" dir="5400000">
                    <a:srgbClr val="FFFFFF"/>
                  </a:outerShdw>
                </a:effectLst>
              </a:rPr>
              <a:t>Il les a abattus jusqu’à l’Espagne.</a:t>
            </a:r>
          </a:p>
        </p:txBody>
      </p:sp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800">
                <a:solidFill>
                  <a:srgbClr val="BCB08F"/>
                </a:solidFill>
                <a:effectLst>
                  <a:outerShdw sx="100000" sy="100000" kx="0" ky="0" algn="b" rotWithShape="0" blurRad="12700" dist="12700" dir="16200000">
                    <a:srgbClr val="000000">
                      <a:alpha val="50000"/>
                    </a:srgbClr>
                  </a:outerShdw>
                </a:effectLst>
              </a:rPr>
              <a:t>Son petit fils Charlemagne</a:t>
            </a:r>
          </a:p>
        </p:txBody>
      </p:sp>
      <p:sp>
        <p:nvSpPr>
          <p:cNvPr id="55" name="Shape 5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i="1" sz="360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25400" dist="12700" dir="5400000">
                    <a:srgbClr val="FFFFFF"/>
                  </a:outerShdw>
                </a:effectLst>
              </a:rPr>
              <a:t>Magne - Magnus - great</a:t>
            </a:r>
            <a:endParaRPr i="1" sz="3600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25400" dist="12700" dir="5400000">
                  <a:srgbClr val="FFFFFF"/>
                </a:outerShdw>
              </a:effectLst>
            </a:endParaRPr>
          </a:p>
          <a:p>
            <a:pPr lvl="1"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i="1" sz="360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25400" dist="12700" dir="5400000">
                    <a:srgbClr val="FFFFFF"/>
                  </a:outerShdw>
                </a:effectLst>
              </a:rPr>
              <a:t>‘Charles le grand’</a:t>
            </a:r>
            <a:endParaRPr i="1" sz="3600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25400" dist="12700" dir="5400000">
                  <a:srgbClr val="FFFFFF"/>
                </a:outerShdw>
              </a:effectLst>
            </a:endParaRPr>
          </a:p>
          <a:p>
            <a:pPr lvl="0"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i="1" sz="360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25400" dist="12700" dir="5400000">
                    <a:srgbClr val="FFFFFF"/>
                  </a:outerShdw>
                </a:effectLst>
              </a:rPr>
              <a:t>Que fait-il?</a:t>
            </a:r>
            <a:endParaRPr i="1" sz="3600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25400" dist="12700" dir="5400000">
                  <a:srgbClr val="FFFFFF"/>
                </a:outerShdw>
              </a:effectLst>
            </a:endParaRPr>
          </a:p>
          <a:p>
            <a:pPr lvl="1"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i="1" sz="360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25400" dist="12700" dir="5400000">
                    <a:srgbClr val="FFFFFF"/>
                  </a:outerShdw>
                </a:effectLst>
              </a:rPr>
              <a:t>Il fonde les écoles</a:t>
            </a:r>
            <a:endParaRPr i="1" sz="3600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25400" dist="12700" dir="5400000">
                  <a:srgbClr val="FFFFFF"/>
                </a:outerShdw>
              </a:effectLst>
            </a:endParaRPr>
          </a:p>
          <a:p>
            <a:pPr lvl="1"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i="1" sz="360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25400" dist="12700" dir="5400000">
                    <a:srgbClr val="FFFFFF"/>
                  </a:outerShdw>
                </a:effectLst>
              </a:rPr>
              <a:t>Il continue les victoires contre les Arabes</a:t>
            </a:r>
            <a:endParaRPr i="1" sz="3600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25400" dist="12700" dir="5400000">
                  <a:srgbClr val="FFFFFF"/>
                </a:outerShdw>
              </a:effectLst>
            </a:endParaRPr>
          </a:p>
          <a:p>
            <a:pPr lvl="1"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i="1" sz="360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25400" dist="12700" dir="5400000">
                    <a:srgbClr val="FFFFFF"/>
                  </a:outerShdw>
                </a:effectLst>
              </a:rPr>
              <a:t>Il unifie la France</a:t>
            </a:r>
          </a:p>
        </p:txBody>
      </p:sp>
    </p:spTree>
  </p:cSld>
  <p:clrMapOvr>
    <a:masterClrMapping/>
  </p:clrMapOvr>
  <p:transition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Moroccan">
  <a:themeElements>
    <a:clrScheme name="Moroccan">
      <a:dk1>
        <a:srgbClr val="073E86"/>
      </a:dk1>
      <a:lt1>
        <a:srgbClr val="86837F">
          <a:alpha val="80000"/>
        </a:srgbClr>
      </a:lt1>
      <a:dk2>
        <a:srgbClr val="586770"/>
      </a:dk2>
      <a:lt2>
        <a:srgbClr val="C4CBD0"/>
      </a:lt2>
      <a:accent1>
        <a:srgbClr val="61A4C7"/>
      </a:accent1>
      <a:accent2>
        <a:srgbClr val="3C9B4C"/>
      </a:accent2>
      <a:accent3>
        <a:srgbClr val="E0BF64"/>
      </a:accent3>
      <a:accent4>
        <a:srgbClr val="DE9A51"/>
      </a:accent4>
      <a:accent5>
        <a:srgbClr val="C86464"/>
      </a:accent5>
      <a:accent6>
        <a:srgbClr val="896D9B"/>
      </a:accent6>
      <a:hlink>
        <a:srgbClr val="0000FF"/>
      </a:hlink>
      <a:folHlink>
        <a:srgbClr val="FF00FF"/>
      </a:folHlink>
    </a:clrScheme>
    <a:fontScheme name="Moroccan">
      <a:majorFont>
        <a:latin typeface="Hoefler Text"/>
        <a:ea typeface="Hoefler Text"/>
        <a:cs typeface="Hoefler Text"/>
      </a:majorFont>
      <a:minorFont>
        <a:latin typeface="Hoefler Text"/>
        <a:ea typeface="Hoefler Text"/>
        <a:cs typeface="Hoefler Text"/>
      </a:minorFont>
    </a:fontScheme>
    <a:fmtScheme name="Morocca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3F1DF"/>
            </a:solidFill>
            <a:effectLst/>
            <a:uFillTx/>
            <a:latin typeface="+mn-lt"/>
            <a:ea typeface="+mn-ea"/>
            <a:cs typeface="+mn-cs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rgbClr val="A3BFCE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1" spc="0" strike="noStrike" sz="4000" u="none" kumimoji="0" normalizeH="0">
            <a:ln>
              <a:noFill/>
            </a:ln>
            <a:solidFill>
              <a:srgbClr val="86837F">
                <a:alpha val="80000"/>
              </a:srgbClr>
            </a:solidFill>
            <a:effectLst>
              <a:outerShdw sx="100000" sy="100000" kx="0" ky="0" algn="b" rotWithShape="0" blurRad="25400" dist="12700" dir="5400000">
                <a:srgbClr val="FFFFFF"/>
              </a:outerShdw>
            </a:effectLst>
            <a:uFillTx/>
            <a:latin typeface="+mn-lt"/>
            <a:ea typeface="+mn-ea"/>
            <a:cs typeface="+mn-cs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Moroccan">
  <a:themeElements>
    <a:clrScheme name="Moroccan">
      <a:dk1>
        <a:srgbClr val="000000"/>
      </a:dk1>
      <a:lt1>
        <a:srgbClr val="FFFFFF"/>
      </a:lt1>
      <a:dk2>
        <a:srgbClr val="586770"/>
      </a:dk2>
      <a:lt2>
        <a:srgbClr val="C4CBD0"/>
      </a:lt2>
      <a:accent1>
        <a:srgbClr val="61A4C7"/>
      </a:accent1>
      <a:accent2>
        <a:srgbClr val="3C9B4C"/>
      </a:accent2>
      <a:accent3>
        <a:srgbClr val="E0BF64"/>
      </a:accent3>
      <a:accent4>
        <a:srgbClr val="DE9A51"/>
      </a:accent4>
      <a:accent5>
        <a:srgbClr val="C86464"/>
      </a:accent5>
      <a:accent6>
        <a:srgbClr val="896D9B"/>
      </a:accent6>
      <a:hlink>
        <a:srgbClr val="0000FF"/>
      </a:hlink>
      <a:folHlink>
        <a:srgbClr val="FF00FF"/>
      </a:folHlink>
    </a:clrScheme>
    <a:fontScheme name="Moroccan">
      <a:majorFont>
        <a:latin typeface="Hoefler Text"/>
        <a:ea typeface="Hoefler Text"/>
        <a:cs typeface="Hoefler Text"/>
      </a:majorFont>
      <a:minorFont>
        <a:latin typeface="Hoefler Text"/>
        <a:ea typeface="Hoefler Text"/>
        <a:cs typeface="Hoefler Text"/>
      </a:minorFont>
    </a:fontScheme>
    <a:fmtScheme name="Morocca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3F1DF"/>
            </a:solidFill>
            <a:effectLst/>
            <a:uFillTx/>
            <a:latin typeface="+mn-lt"/>
            <a:ea typeface="+mn-ea"/>
            <a:cs typeface="+mn-cs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rgbClr val="A3BFCE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1" spc="0" strike="noStrike" sz="4000" u="none" kumimoji="0" normalizeH="0">
            <a:ln>
              <a:noFill/>
            </a:ln>
            <a:solidFill>
              <a:srgbClr val="86837F">
                <a:alpha val="80000"/>
              </a:srgbClr>
            </a:solidFill>
            <a:effectLst>
              <a:outerShdw sx="100000" sy="100000" kx="0" ky="0" algn="b" rotWithShape="0" blurRad="25400" dist="12700" dir="5400000">
                <a:srgbClr val="FFFFFF"/>
              </a:outerShdw>
            </a:effectLst>
            <a:uFillTx/>
            <a:latin typeface="+mn-lt"/>
            <a:ea typeface="+mn-ea"/>
            <a:cs typeface="+mn-cs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