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Où vas-tu?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4A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UN MUSÉE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6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4650" y="2469802"/>
            <a:ext cx="6067838" cy="3937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UN PARC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0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0" y="3113087"/>
            <a:ext cx="5656263" cy="558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UNE PISCINE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0488" indent="-320488">
              <a:buSzPct val="30000"/>
              <a:buBlip>
                <a:blip r:embed="rId2"/>
              </a:buBlip>
            </a:pPr>
          </a:p>
        </p:txBody>
      </p:sp>
      <p:pic>
        <p:nvPicPr>
          <p:cNvPr id="84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8041" y="5016500"/>
            <a:ext cx="5789317" cy="4337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  <p:bldP build="whole" bldLvl="1" animBg="1" rev="0" advAuto="0" spid="8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UN RESTAU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8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2741" y="5352921"/>
            <a:ext cx="5999319" cy="4116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UNE VILLE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2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0683" y="2760563"/>
            <a:ext cx="7400847" cy="490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2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(left)" transition="out">
                                      <p:cBhvr>
                                        <p:cTn id="6" dur="2500" fill="hold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une boîte (de nuit)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6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3146" y="5016500"/>
            <a:ext cx="6306221" cy="472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nodeType="afterEffect" presetClass="exi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1"/>
      <p:bldP build="whole" bldLvl="1" animBg="1" rev="0" advAuto="0" spid="9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bureau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00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74" y="6038721"/>
            <a:ext cx="4671864" cy="364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centre commercial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04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874" y="5016500"/>
            <a:ext cx="6873652" cy="4139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centre-ville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08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4155" y="4921250"/>
            <a:ext cx="6869303" cy="4570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cinéma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12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3813" y="5232400"/>
            <a:ext cx="6350787" cy="422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SWBAT identify places they </a:t>
            </a:r>
            <a:r>
              <a:rPr i="1" sz="3600">
                <a:solidFill>
                  <a:srgbClr val="747474"/>
                </a:solidFill>
              </a:rPr>
              <a:t>could </a:t>
            </a:r>
            <a:r>
              <a:rPr sz="3600">
                <a:solidFill>
                  <a:srgbClr val="747474"/>
                </a:solidFill>
              </a:rPr>
              <a:t>go and what they are going to do.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endroit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16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739" y="4918819"/>
            <a:ext cx="5658535" cy="423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grand magasin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20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4583" y="5016500"/>
            <a:ext cx="6134446" cy="4594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gymnase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4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9300" y="5016500"/>
            <a:ext cx="5678712" cy="4252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xit" presetSubtype="2" presetID="17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hôpital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8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5811" y="2921000"/>
            <a:ext cx="7738691" cy="5548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xi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500" fill="hold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  <p:bldP build="whole" bldLvl="1" animBg="1" rev="0" advAuto="0" spid="128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lieu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32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4382" y="3448794"/>
            <a:ext cx="7952436" cy="529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magasin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36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5362" y="4678610"/>
            <a:ext cx="6724926" cy="5037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 marché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965" indent="-354965">
              <a:buSzPct val="35000"/>
              <a:buBlip>
                <a:blip r:embed="rId2"/>
              </a:buBlip>
            </a:pPr>
          </a:p>
        </p:txBody>
      </p:sp>
      <p:pic>
        <p:nvPicPr>
          <p:cNvPr id="140" name="pasted-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8804" y="4918174"/>
            <a:ext cx="6496304" cy="4362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jpeg"/>
          <p:cNvPicPr/>
          <p:nvPr/>
        </p:nvPicPr>
        <p:blipFill>
          <a:blip r:embed="rId2">
            <a:extLst/>
          </a:blip>
          <a:srcRect l="4049" t="0" r="4049" b="0"/>
          <a:stretch>
            <a:fillRect/>
          </a:stretch>
        </p:blipFill>
        <p:spPr>
          <a:xfrm>
            <a:off x="7327900" y="1238250"/>
            <a:ext cx="4849813" cy="727551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901700" y="1193800"/>
            <a:ext cx="11861800" cy="317500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DANSER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nodeType="afterEffect" presetClass="exi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" dur="1500" fill="hold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1"/>
      <p:bldP build="whole" bldLvl="1" animBg="1" rev="0" advAuto="0" spid="4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143918632_1620x1622.jpeg"/>
          <p:cNvPicPr/>
          <p:nvPr/>
        </p:nvPicPr>
        <p:blipFill>
          <a:blip r:embed="rId2">
            <a:extLst/>
          </a:blip>
          <a:srcRect l="16682" t="453" r="16845" b="0"/>
          <a:stretch>
            <a:fillRect/>
          </a:stretch>
        </p:blipFill>
        <p:spPr>
          <a:xfrm>
            <a:off x="6496049" y="6349"/>
            <a:ext cx="6502401" cy="974883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EXPLORER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2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(left)" transition="out">
                                      <p:cBhvr>
                                        <p:cTn id="11" dur="25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whole" bldLvl="1" animBg="1" rev="0" advAuto="0"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FRÉQUENTER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  <p:pic>
        <p:nvPicPr>
          <p:cNvPr id="56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350" y="1649412"/>
            <a:ext cx="6500813" cy="7362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INVITER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  <p:pic>
        <p:nvPicPr>
          <p:cNvPr id="60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4962" y="1790700"/>
            <a:ext cx="8320088" cy="7677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NAGER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  <p:pic>
        <p:nvPicPr>
          <p:cNvPr id="64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9875" y="5118100"/>
            <a:ext cx="7816850" cy="402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PATINER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240" sz="2400">
                <a:solidFill>
                  <a:srgbClr val="55D7FF"/>
                </a:solidFill>
              </a:defRPr>
            </a:pPr>
          </a:p>
        </p:txBody>
      </p:sp>
      <p:pic>
        <p:nvPicPr>
          <p:cNvPr id="68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3912" y="1103312"/>
            <a:ext cx="7570788" cy="757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68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une banlieue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2" name="pasted-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9401" y="5016500"/>
            <a:ext cx="5362610" cy="3491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