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V>
        </a:tcBdr>
        <a:fill>
          <a:solidFill>
            <a:srgbClr val="375A7D"/>
          </a:solidFill>
        </a:fill>
      </a:tcStyle>
    </a:wholeTbl>
    <a:band2H>
      <a:tcTxStyle b="def" i="def"/>
      <a:tcStyle>
        <a:tcBdr/>
        <a:fill>
          <a:solidFill>
            <a:srgbClr val="3B7499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rgbClr val="53D5FD"/>
              </a:solidFill>
              <a:prstDash val="solid"/>
              <a:miter lim="400000"/>
            </a:ln>
          </a:right>
          <a:top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450000"/>
              <a:satOff val="-18071"/>
              <a:lumOff val="-14609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rgbClr val="53D5FD"/>
              </a:solidFill>
              <a:prstDash val="solid"/>
              <a:miter lim="400000"/>
            </a:ln>
          </a:top>
          <a:bottom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450000"/>
              <a:satOff val="-18071"/>
              <a:lumOff val="-14609"/>
            </a:scheme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53D5FD"/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450000"/>
              <a:satOff val="-18071"/>
              <a:lumOff val="-14609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venir Medium"/>
          <a:ea typeface="Avenir Medium"/>
          <a:cs typeface="Avenir Medium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381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A0A0A">
              <a:alpha val="92000"/>
            </a:srgbClr>
          </a:solidFill>
        </a:fill>
      </a:tcStyle>
    </a:band2H>
    <a:firstCol>
      <a:tcTxStyle b="off" i="off">
        <a:font>
          <a:latin typeface="Avenir Medium"/>
          <a:ea typeface="Avenir Medium"/>
          <a:cs typeface="Avenir Medium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635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381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Avenir Medium"/>
          <a:ea typeface="Avenir Medium"/>
          <a:cs typeface="Avenir Medium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635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Avenir Medium"/>
          <a:ea typeface="Avenir Medium"/>
          <a:cs typeface="Avenir Medium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635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EDFF">
              <a:alpha val="24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V>
        </a:tcBdr>
        <a:fill>
          <a:solidFill>
            <a:schemeClr val="accent2">
              <a:satOff val="-5186"/>
              <a:lumOff val="-12389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919C">
                  <a:alpha val="79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919C">
                  <a:alpha val="79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2">
              <a:satOff val="-5186"/>
              <a:lumOff val="-28409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rnd">
              <a:solidFill>
                <a:srgbClr val="4F4F4F"/>
              </a:solidFill>
              <a:custDash>
                <a:ds d="100000" sp="200000"/>
              </a:custDash>
              <a:miter lim="400000"/>
            </a:ln>
          </a:top>
          <a:bottom>
            <a:ln w="25400" cap="rnd">
              <a:solidFill>
                <a:srgbClr val="4F4F4F"/>
              </a:solidFill>
              <a:custDash>
                <a:ds d="100000" sp="200000"/>
              </a:custDash>
              <a:miter lim="400000"/>
            </a:ln>
          </a:bottom>
          <a:insideH>
            <a:ln w="25400" cap="rnd">
              <a:solidFill>
                <a:srgbClr val="4F4F4F"/>
              </a:solidFill>
              <a:custDash>
                <a:ds d="1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6D6D6D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08080">
              <a:alpha val="32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41B00">
              <a:alpha val="80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D2600">
              <a:alpha val="80000"/>
            </a:srgbClr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4F4F4F"/>
              </a:solidFill>
              <a:prstDash val="solid"/>
              <a:miter lim="400000"/>
            </a:ln>
          </a:top>
          <a:bottom>
            <a:ln w="12700" cap="flat">
              <a:solidFill>
                <a:srgbClr val="4F4F4F"/>
              </a:solidFill>
              <a:prstDash val="solid"/>
              <a:miter lim="400000"/>
            </a:ln>
          </a:bottom>
          <a:insideH>
            <a:ln w="12700" cap="flat">
              <a:solidFill>
                <a:srgbClr val="4F4F4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B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4F4F4F"/>
              </a:solidFill>
              <a:prstDash val="solid"/>
              <a:miter lim="400000"/>
            </a:ln>
          </a:top>
          <a:bottom>
            <a:ln w="12700" cap="flat">
              <a:solidFill>
                <a:srgbClr val="4F4F4F"/>
              </a:solidFill>
              <a:prstDash val="solid"/>
              <a:miter lim="400000"/>
            </a:ln>
          </a:bottom>
          <a:insideH>
            <a:ln w="12700" cap="flat">
              <a:solidFill>
                <a:srgbClr val="4F4F4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B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797979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chemeClr val="accent2">
            <a:satOff val="44164"/>
            <a:lumOff val="14231"/>
          </a:schemeClr>
        </a:fontRef>
        <a:schemeClr val="accent2">
          <a:satOff val="44164"/>
          <a:lumOff val="14231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797979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7" name="Shape 13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660400" y="4292600"/>
            <a:ext cx="11684000" cy="2222500"/>
          </a:xfrm>
          <a:prstGeom prst="rect">
            <a:avLst/>
          </a:prstGeom>
        </p:spPr>
        <p:txBody>
          <a:bodyPr/>
          <a:lstStyle>
            <a:lvl1pPr>
              <a:defRPr spc="992" sz="62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660400" y="3416300"/>
            <a:ext cx="11684000" cy="889000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0"/>
              </a:spcBef>
              <a:buClrTx/>
              <a:buSzTx/>
              <a:buNone/>
              <a:defRPr cap="all" spc="384" sz="2400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1pPr>
            <a:lvl2pPr marL="0" indent="228600">
              <a:spcBef>
                <a:spcPts val="0"/>
              </a:spcBef>
              <a:buClrTx/>
              <a:buSzTx/>
              <a:buNone/>
              <a:defRPr cap="all" spc="384" sz="2400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2pPr>
            <a:lvl3pPr marL="0" indent="457200">
              <a:spcBef>
                <a:spcPts val="0"/>
              </a:spcBef>
              <a:buClrTx/>
              <a:buSzTx/>
              <a:buNone/>
              <a:defRPr cap="all" spc="384" sz="2400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3pPr>
            <a:lvl4pPr marL="0" indent="685800">
              <a:spcBef>
                <a:spcPts val="0"/>
              </a:spcBef>
              <a:buClrTx/>
              <a:buSzTx/>
              <a:buNone/>
              <a:defRPr cap="all" spc="384" sz="2400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4pPr>
            <a:lvl5pPr marL="0" indent="914400">
              <a:spcBef>
                <a:spcPts val="0"/>
              </a:spcBef>
              <a:buClrTx/>
              <a:buSzTx/>
              <a:buNone/>
              <a:defRPr cap="all" spc="384" sz="2400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pic" sz="half" idx="13"/>
          </p:nvPr>
        </p:nvSpPr>
        <p:spPr>
          <a:xfrm>
            <a:off x="6502400" y="4879052"/>
            <a:ext cx="6502400" cy="48768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94" name="Shape 94"/>
          <p:cNvSpPr/>
          <p:nvPr>
            <p:ph type="pic" sz="half" idx="14"/>
          </p:nvPr>
        </p:nvSpPr>
        <p:spPr>
          <a:xfrm>
            <a:off x="6502400" y="0"/>
            <a:ext cx="6502400" cy="48768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95" name="Shape 95"/>
          <p:cNvSpPr/>
          <p:nvPr>
            <p:ph type="pic" idx="15"/>
          </p:nvPr>
        </p:nvSpPr>
        <p:spPr>
          <a:xfrm>
            <a:off x="0" y="0"/>
            <a:ext cx="65024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96" name="Shape 9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type="body" sz="quarter" idx="13"/>
          </p:nvPr>
        </p:nvSpPr>
        <p:spPr>
          <a:xfrm>
            <a:off x="1270000" y="6362700"/>
            <a:ext cx="10464800" cy="5207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cap="all" spc="384" sz="2400">
                <a:solidFill>
                  <a:schemeClr val="accent2">
                    <a:satOff val="44164"/>
                    <a:lumOff val="14231"/>
                  </a:schemeClr>
                </a:solidFill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104" name="Shape 104"/>
          <p:cNvSpPr/>
          <p:nvPr>
            <p:ph type="body" sz="quarter" idx="14"/>
          </p:nvPr>
        </p:nvSpPr>
        <p:spPr>
          <a:xfrm>
            <a:off x="1270000" y="4248150"/>
            <a:ext cx="10464800" cy="7239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105" name="Shape 10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type="body" sz="quarter" idx="13"/>
          </p:nvPr>
        </p:nvSpPr>
        <p:spPr>
          <a:xfrm>
            <a:off x="1270000" y="2959100"/>
            <a:ext cx="10464800" cy="5207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cap="all" spc="384" sz="2400">
                <a:solidFill>
                  <a:schemeClr val="accent2">
                    <a:satOff val="44164"/>
                    <a:lumOff val="14231"/>
                  </a:schemeClr>
                </a:solidFill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113" name="Shape 113"/>
          <p:cNvSpPr/>
          <p:nvPr>
            <p:ph type="body" sz="quarter" idx="14"/>
          </p:nvPr>
        </p:nvSpPr>
        <p:spPr>
          <a:xfrm>
            <a:off x="1270000" y="1346200"/>
            <a:ext cx="10464800" cy="7239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114" name="Shape 114"/>
          <p:cNvSpPr/>
          <p:nvPr>
            <p:ph type="pic" idx="15"/>
          </p:nvPr>
        </p:nvSpPr>
        <p:spPr>
          <a:xfrm>
            <a:off x="-19050" y="3613150"/>
            <a:ext cx="13004800" cy="613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15" name="Shape 11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23" name="Shape 12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Shape 21"/>
          <p:cNvSpPr/>
          <p:nvPr>
            <p:ph type="title"/>
          </p:nvPr>
        </p:nvSpPr>
        <p:spPr>
          <a:xfrm>
            <a:off x="660400" y="1003300"/>
            <a:ext cx="11684000" cy="1460500"/>
          </a:xfrm>
          <a:prstGeom prst="rect">
            <a:avLst/>
          </a:prstGeom>
        </p:spPr>
        <p:txBody>
          <a:bodyPr/>
          <a:lstStyle>
            <a:lvl1pPr>
              <a:defRPr spc="992" sz="6200"/>
            </a:lvl1pPr>
          </a:lstStyle>
          <a:p>
            <a:pPr/>
            <a:r>
              <a:t>Title Text</a:t>
            </a:r>
          </a:p>
        </p:txBody>
      </p:sp>
      <p:sp>
        <p:nvSpPr>
          <p:cNvPr id="22" name="Shape 22"/>
          <p:cNvSpPr/>
          <p:nvPr>
            <p:ph type="body" sz="quarter" idx="1"/>
          </p:nvPr>
        </p:nvSpPr>
        <p:spPr>
          <a:xfrm>
            <a:off x="660400" y="508000"/>
            <a:ext cx="11684000" cy="508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1pPr>
            <a:lvl2pPr marL="0" indent="22860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2pPr>
            <a:lvl3pPr marL="0" indent="45720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3pPr>
            <a:lvl4pPr marL="0" indent="68580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4pPr>
            <a:lvl5pPr marL="0" indent="91440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pic" idx="13"/>
          </p:nvPr>
        </p:nvSpPr>
        <p:spPr>
          <a:xfrm>
            <a:off x="0" y="2717800"/>
            <a:ext cx="13004800" cy="70358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1" name="Shape 31"/>
          <p:cNvSpPr/>
          <p:nvPr>
            <p:ph type="title"/>
          </p:nvPr>
        </p:nvSpPr>
        <p:spPr>
          <a:xfrm>
            <a:off x="660400" y="1003300"/>
            <a:ext cx="11684000" cy="1460500"/>
          </a:xfrm>
          <a:prstGeom prst="rect">
            <a:avLst/>
          </a:prstGeom>
        </p:spPr>
        <p:txBody>
          <a:bodyPr/>
          <a:lstStyle>
            <a:lvl1pPr>
              <a:defRPr spc="992" sz="6200"/>
            </a:lvl1pPr>
          </a:lstStyle>
          <a:p>
            <a:pPr/>
            <a:r>
              <a:t>Title Text</a:t>
            </a:r>
          </a:p>
        </p:txBody>
      </p:sp>
      <p:sp>
        <p:nvSpPr>
          <p:cNvPr id="32" name="Shape 32"/>
          <p:cNvSpPr/>
          <p:nvPr>
            <p:ph type="body" sz="quarter" idx="1"/>
          </p:nvPr>
        </p:nvSpPr>
        <p:spPr>
          <a:xfrm>
            <a:off x="660400" y="508000"/>
            <a:ext cx="11684000" cy="508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1pPr>
            <a:lvl2pPr marL="0" indent="22860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2pPr>
            <a:lvl3pPr marL="0" indent="45720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3pPr>
            <a:lvl4pPr marL="0" indent="68580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4pPr>
            <a:lvl5pPr marL="0" indent="91440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hape 3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>
            <p:ph type="title"/>
          </p:nvPr>
        </p:nvSpPr>
        <p:spPr>
          <a:xfrm>
            <a:off x="660400" y="3759200"/>
            <a:ext cx="11684000" cy="2222500"/>
          </a:xfrm>
          <a:prstGeom prst="rect">
            <a:avLst/>
          </a:prstGeom>
        </p:spPr>
        <p:txBody>
          <a:bodyPr anchor="ctr"/>
          <a:lstStyle>
            <a:lvl1pPr>
              <a:defRPr spc="992" sz="6200"/>
            </a:lvl1pPr>
          </a:lstStyle>
          <a:p>
            <a:pPr/>
            <a:r>
              <a:t>Title Text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pic" idx="13"/>
          </p:nvPr>
        </p:nvSpPr>
        <p:spPr>
          <a:xfrm>
            <a:off x="6496050" y="6350"/>
            <a:ext cx="65024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49" name="Shape 49"/>
          <p:cNvSpPr/>
          <p:nvPr>
            <p:ph type="title"/>
          </p:nvPr>
        </p:nvSpPr>
        <p:spPr>
          <a:xfrm>
            <a:off x="546100" y="4305300"/>
            <a:ext cx="5410200" cy="29845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0" name="Shape 50"/>
          <p:cNvSpPr/>
          <p:nvPr>
            <p:ph type="body" sz="quarter" idx="1"/>
          </p:nvPr>
        </p:nvSpPr>
        <p:spPr>
          <a:xfrm>
            <a:off x="546100" y="3429000"/>
            <a:ext cx="5410200" cy="889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None/>
              <a:defRPr cap="all" spc="384" sz="2400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1pPr>
            <a:lvl2pPr marL="0" indent="228600">
              <a:spcBef>
                <a:spcPts val="0"/>
              </a:spcBef>
              <a:buClrTx/>
              <a:buSzTx/>
              <a:buNone/>
              <a:defRPr cap="all" spc="384" sz="2400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2pPr>
            <a:lvl3pPr marL="0" indent="457200">
              <a:spcBef>
                <a:spcPts val="0"/>
              </a:spcBef>
              <a:buClrTx/>
              <a:buSzTx/>
              <a:buNone/>
              <a:defRPr cap="all" spc="384" sz="2400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3pPr>
            <a:lvl4pPr marL="0" indent="685800">
              <a:spcBef>
                <a:spcPts val="0"/>
              </a:spcBef>
              <a:buClrTx/>
              <a:buSzTx/>
              <a:buNone/>
              <a:defRPr cap="all" spc="384" sz="2400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4pPr>
            <a:lvl5pPr marL="0" indent="914400">
              <a:spcBef>
                <a:spcPts val="0"/>
              </a:spcBef>
              <a:buClrTx/>
              <a:buSzTx/>
              <a:buNone/>
              <a:defRPr cap="all" spc="384" sz="2400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Shape 5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9" name="Shape 5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Shape 6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pic" idx="13"/>
          </p:nvPr>
        </p:nvSpPr>
        <p:spPr>
          <a:xfrm>
            <a:off x="6502400" y="0"/>
            <a:ext cx="65024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76" name="Shape 76"/>
          <p:cNvSpPr/>
          <p:nvPr>
            <p:ph type="title"/>
          </p:nvPr>
        </p:nvSpPr>
        <p:spPr>
          <a:xfrm>
            <a:off x="660400" y="609600"/>
            <a:ext cx="5080000" cy="18542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7" name="Shape 77"/>
          <p:cNvSpPr/>
          <p:nvPr>
            <p:ph type="body" sz="half" idx="1"/>
          </p:nvPr>
        </p:nvSpPr>
        <p:spPr>
          <a:xfrm>
            <a:off x="660400" y="2819400"/>
            <a:ext cx="5080000" cy="6057900"/>
          </a:xfrm>
          <a:prstGeom prst="rect">
            <a:avLst/>
          </a:prstGeom>
        </p:spPr>
        <p:txBody>
          <a:bodyPr/>
          <a:lstStyle>
            <a:lvl1pPr marL="393700" indent="-393700">
              <a:spcBef>
                <a:spcPts val="3200"/>
              </a:spcBef>
              <a:defRPr sz="3000"/>
            </a:lvl1pPr>
            <a:lvl2pPr marL="787400" indent="-393700">
              <a:spcBef>
                <a:spcPts val="3200"/>
              </a:spcBef>
              <a:defRPr sz="3000"/>
            </a:lvl2pPr>
            <a:lvl3pPr marL="1181100" indent="-393700">
              <a:spcBef>
                <a:spcPts val="3200"/>
              </a:spcBef>
              <a:defRPr sz="3000"/>
            </a:lvl3pPr>
            <a:lvl4pPr marL="1574800" indent="-393700">
              <a:spcBef>
                <a:spcPts val="3200"/>
              </a:spcBef>
              <a:defRPr sz="3000"/>
            </a:lvl4pPr>
            <a:lvl5pPr marL="1968500" indent="-393700">
              <a:spcBef>
                <a:spcPts val="3200"/>
              </a:spcBef>
              <a:defRPr sz="3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8" name="Shape 7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type="body" idx="1"/>
          </p:nvPr>
        </p:nvSpPr>
        <p:spPr>
          <a:xfrm>
            <a:off x="660400" y="1511300"/>
            <a:ext cx="11684000" cy="67183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6" name="Shape 8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660400" y="609600"/>
            <a:ext cx="11684000" cy="1422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660400" y="2019300"/>
            <a:ext cx="11684000" cy="671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311897" y="9258300"/>
            <a:ext cx="352045" cy="4191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xmlns:p14="http://schemas.microsoft.com/office/powerpoint/2010/main" spd="med" advClick="1"/>
  <p:txStyles>
    <p:titleStyle>
      <a:lvl1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720" strike="noStrike" sz="45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1pPr>
      <a:lvl2pPr marL="0" marR="0" indent="2286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720" strike="noStrike" sz="45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2pPr>
      <a:lvl3pPr marL="0" marR="0" indent="4572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720" strike="noStrike" sz="45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3pPr>
      <a:lvl4pPr marL="0" marR="0" indent="6858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720" strike="noStrike" sz="45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4pPr>
      <a:lvl5pPr marL="0" marR="0" indent="9144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720" strike="noStrike" sz="45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5pPr>
      <a:lvl6pPr marL="0" marR="0" indent="11430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720" strike="noStrike" sz="45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6pPr>
      <a:lvl7pPr marL="0" marR="0" indent="13716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720" strike="noStrike" sz="45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7pPr>
      <a:lvl8pPr marL="0" marR="0" indent="16002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720" strike="noStrike" sz="45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8pPr>
      <a:lvl9pPr marL="0" marR="0" indent="18288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720" strike="noStrike" sz="45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9pPr>
    </p:titleStyle>
    <p:bodyStyle>
      <a:lvl1pPr marL="4699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1pPr>
      <a:lvl2pPr marL="9398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2pPr>
      <a:lvl3pPr marL="14097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3pPr>
      <a:lvl4pPr marL="18796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4pPr>
      <a:lvl5pPr marL="23495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5pPr>
      <a:lvl6pPr marL="28194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6pPr>
      <a:lvl7pPr marL="32893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7pPr>
      <a:lvl8pPr marL="37592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8pPr>
      <a:lvl9pPr marL="42291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Do Now:</a:t>
            </a:r>
          </a:p>
        </p:txBody>
      </p:sp>
      <p:sp>
        <p:nvSpPr>
          <p:cNvPr id="140" name="Shape 14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1"/>
            <a:r>
              <a:t>Write the rule for determining whether you need to use past or imperfect based on what you know so far.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Emotions</a:t>
            </a:r>
          </a:p>
        </p:txBody>
      </p:sp>
      <p:sp>
        <p:nvSpPr>
          <p:cNvPr id="168" name="Shape 16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Any time you express how you </a:t>
            </a:r>
            <a:r>
              <a:rPr i="1"/>
              <a:t>felt about something, you are using the imperfect and </a:t>
            </a:r>
            <a:r>
              <a:rPr i="1" u="sng"/>
              <a:t>never</a:t>
            </a:r>
            <a:r>
              <a:rPr i="1"/>
              <a:t> the P.C.</a:t>
            </a:r>
            <a:endParaRPr i="1"/>
          </a:p>
          <a:p>
            <a:pPr/>
            <a:r>
              <a:rPr i="1"/>
              <a:t>Verbs that will always do this:</a:t>
            </a:r>
            <a:endParaRPr i="1"/>
          </a:p>
          <a:p>
            <a:pPr lvl="1"/>
            <a:r>
              <a:rPr i="1"/>
              <a:t>Sentir</a:t>
            </a:r>
            <a:endParaRPr i="1"/>
          </a:p>
          <a:p>
            <a:pPr lvl="1"/>
            <a:r>
              <a:rPr i="1"/>
              <a:t>aimer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WAS</a:t>
            </a:r>
          </a:p>
        </p:txBody>
      </p:sp>
      <p:sp>
        <p:nvSpPr>
          <p:cNvPr id="171" name="Shape 17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This is the use that people have the most difficulty with.</a:t>
            </a:r>
          </a:p>
          <a:p>
            <a:pPr/>
            <a:r>
              <a:t>« How do I say ‘was?’ « </a:t>
            </a:r>
          </a:p>
          <a:p>
            <a:pPr lvl="1"/>
            <a:r>
              <a:t>‘Was’ ALWAYS translates to the imperfect tense.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However,</a:t>
            </a:r>
          </a:p>
        </p:txBody>
      </p:sp>
      <p:sp>
        <p:nvSpPr>
          <p:cNvPr id="174" name="Shape 17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WAS can be translated </a:t>
            </a:r>
            <a:r>
              <a:rPr u="sng"/>
              <a:t>two ways</a:t>
            </a:r>
            <a:r>
              <a:t> in the imperfect.</a:t>
            </a:r>
          </a:p>
          <a:p>
            <a:pPr lvl="1"/>
            <a:r>
              <a:t>Question:  Do you have a description?</a:t>
            </a:r>
          </a:p>
          <a:p>
            <a:pPr/>
            <a:r>
              <a:t>If you are describing someone, you will use etre in the imperfect.</a:t>
            </a:r>
          </a:p>
          <a:p>
            <a:pPr/>
            <a:r>
              <a:t>If you are saying what someone </a:t>
            </a:r>
            <a:r>
              <a:rPr i="1"/>
              <a:t>was </a:t>
            </a:r>
            <a:r>
              <a:t>doing, you will conjugate the verb you are using in the imperfect.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Was examples</a:t>
            </a:r>
          </a:p>
        </p:txBody>
      </p:sp>
      <p:sp>
        <p:nvSpPr>
          <p:cNvPr id="177" name="Shape 17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41705" indent="-441705" defTabSz="549148">
              <a:spcBef>
                <a:spcPts val="3900"/>
              </a:spcBef>
              <a:defRPr sz="3384"/>
            </a:pPr>
            <a:r>
              <a:t>I was happy </a:t>
            </a:r>
          </a:p>
          <a:p>
            <a:pPr lvl="1" marL="883411" indent="-441705" defTabSz="549148">
              <a:spcBef>
                <a:spcPts val="3900"/>
              </a:spcBef>
              <a:defRPr sz="3384"/>
            </a:pPr>
            <a:r>
              <a:t>I’m describing myself, so I’ll use etre</a:t>
            </a:r>
          </a:p>
          <a:p>
            <a:pPr lvl="2" marL="1325117" indent="-441705" defTabSz="549148">
              <a:spcBef>
                <a:spcPts val="3900"/>
              </a:spcBef>
              <a:defRPr sz="3384">
                <a:latin typeface="Avenir Heavy"/>
                <a:ea typeface="Avenir Heavy"/>
                <a:cs typeface="Avenir Heavy"/>
                <a:sym typeface="Avenir Heavy"/>
              </a:defRPr>
            </a:pPr>
            <a:r>
              <a:t>J’etais content</a:t>
            </a:r>
            <a:endParaRPr>
              <a:latin typeface="+mn-lt"/>
              <a:ea typeface="+mn-ea"/>
              <a:cs typeface="+mn-cs"/>
              <a:sym typeface="Avenir Light"/>
            </a:endParaRPr>
          </a:p>
          <a:p>
            <a:pPr marL="441705" indent="-441705" defTabSz="549148">
              <a:spcBef>
                <a:spcPts val="3900"/>
              </a:spcBef>
              <a:defRPr sz="3384">
                <a:latin typeface="Avenir Heavy"/>
                <a:ea typeface="Avenir Heavy"/>
                <a:cs typeface="Avenir Heavy"/>
                <a:sym typeface="Avenir Heavy"/>
              </a:defRPr>
            </a:pPr>
            <a:r>
              <a:rPr>
                <a:latin typeface="+mn-lt"/>
                <a:ea typeface="+mn-ea"/>
                <a:cs typeface="+mn-cs"/>
                <a:sym typeface="Avenir Light"/>
              </a:rPr>
              <a:t>We were studying.</a:t>
            </a:r>
            <a:endParaRPr>
              <a:latin typeface="+mn-lt"/>
              <a:ea typeface="+mn-ea"/>
              <a:cs typeface="+mn-cs"/>
              <a:sym typeface="Avenir Light"/>
            </a:endParaRPr>
          </a:p>
          <a:p>
            <a:pPr lvl="1" marL="883411" indent="-441705" defTabSz="549148">
              <a:spcBef>
                <a:spcPts val="3900"/>
              </a:spcBef>
              <a:defRPr sz="3384">
                <a:latin typeface="Avenir Heavy"/>
                <a:ea typeface="Avenir Heavy"/>
                <a:cs typeface="Avenir Heavy"/>
                <a:sym typeface="Avenir Heavy"/>
              </a:defRPr>
            </a:pPr>
            <a:r>
              <a:rPr>
                <a:latin typeface="+mn-lt"/>
                <a:ea typeface="+mn-ea"/>
                <a:cs typeface="+mn-cs"/>
                <a:sym typeface="Avenir Light"/>
              </a:rPr>
              <a:t>I am no longer describing myself, so I use the verb to study in the imperfect</a:t>
            </a:r>
            <a:endParaRPr>
              <a:latin typeface="+mn-lt"/>
              <a:ea typeface="+mn-ea"/>
              <a:cs typeface="+mn-cs"/>
              <a:sym typeface="Avenir Light"/>
            </a:endParaRPr>
          </a:p>
          <a:p>
            <a:pPr lvl="2" marL="1325117" indent="-441705" defTabSz="549148">
              <a:spcBef>
                <a:spcPts val="3900"/>
              </a:spcBef>
              <a:defRPr sz="3384">
                <a:latin typeface="Avenir Heavy"/>
                <a:ea typeface="Avenir Heavy"/>
                <a:cs typeface="Avenir Heavy"/>
                <a:sym typeface="Avenir Heavy"/>
              </a:defRPr>
            </a:pPr>
            <a:r>
              <a:t>J’etudiais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L’imparfait Usage</a:t>
            </a:r>
          </a:p>
        </p:txBody>
      </p:sp>
      <p:sp>
        <p:nvSpPr>
          <p:cNvPr id="143" name="Shape 143"/>
          <p:cNvSpPr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Day 1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Objective</a:t>
            </a:r>
          </a:p>
        </p:txBody>
      </p:sp>
      <p:sp>
        <p:nvSpPr>
          <p:cNvPr id="146" name="Shape 14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Students will be able to form the imperfect tense of regular and irregular verbs in order to describe a vacation.</a:t>
            </a:r>
          </a:p>
          <a:p>
            <a:pPr/>
          </a:p>
          <a:p>
            <a:pPr/>
            <a:r>
              <a:t>Students will be able to differentiate between the uses of the imperfect and past tense and explain how to do so.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96570">
              <a:defRPr spc="612" sz="3825"/>
            </a:lvl1pPr>
          </a:lstStyle>
          <a:p>
            <a:pPr/>
            <a:r>
              <a:t>  the imperfect/ Passe compose Formation</a:t>
            </a:r>
          </a:p>
        </p:txBody>
      </p:sp>
      <p:sp>
        <p:nvSpPr>
          <p:cNvPr id="149" name="Shape 14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Imperfect formation</a:t>
            </a:r>
          </a:p>
        </p:txBody>
      </p:sp>
      <p:sp>
        <p:nvSpPr>
          <p:cNvPr id="152" name="Shape 15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- find the nous form</a:t>
            </a:r>
            <a:r>
              <a:rPr>
                <a:solidFill>
                  <a:srgbClr val="FF2847"/>
                </a:solidFill>
              </a:rPr>
              <a:t>         ONLY IRREGULAR</a:t>
            </a:r>
            <a:r>
              <a:t>:</a:t>
            </a:r>
          </a:p>
          <a:p>
            <a:pPr lvl="1"/>
            <a:r>
              <a:t>Chop of the ons                </a:t>
            </a:r>
            <a:r>
              <a:rPr>
                <a:solidFill>
                  <a:srgbClr val="FF2736"/>
                </a:solidFill>
              </a:rPr>
              <a:t> être - ÉT</a:t>
            </a:r>
            <a:endParaRPr>
              <a:solidFill>
                <a:srgbClr val="FF2736"/>
              </a:solidFill>
            </a:endParaRPr>
          </a:p>
          <a:p>
            <a:pPr lvl="1"/>
            <a:r>
              <a:t>endings:</a:t>
            </a:r>
          </a:p>
          <a:p>
            <a:pPr lvl="1"/>
            <a:r>
              <a:t>ais    ions</a:t>
            </a:r>
          </a:p>
          <a:p>
            <a:pPr lvl="1"/>
            <a:r>
              <a:t>ais    iez</a:t>
            </a:r>
          </a:p>
          <a:p>
            <a:pPr lvl="1"/>
            <a:r>
              <a:t>ait    aient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5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Class="entr" nodeType="with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Class="entr" nodeType="click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1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52" grpId="2"/>
      <p:bldP build="p" bldLvl="5" animBg="1" rev="0" advAuto="0" spid="151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Passé Composé</a:t>
            </a:r>
          </a:p>
        </p:txBody>
      </p:sp>
      <p:sp>
        <p:nvSpPr>
          <p:cNvPr id="155" name="Shape 15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Aux                +               P.P. (er-é, ir-i, re-u)</a:t>
            </a:r>
          </a:p>
        </p:txBody>
      </p:sp>
      <p:graphicFrame>
        <p:nvGraphicFramePr>
          <p:cNvPr id="156" name="Table 156"/>
          <p:cNvGraphicFramePr/>
          <p:nvPr/>
        </p:nvGraphicFramePr>
        <p:xfrm>
          <a:off x="660400" y="3708400"/>
          <a:ext cx="4784775" cy="57150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2386037"/>
                <a:gridCol w="2386037"/>
              </a:tblGrid>
              <a:tr h="648621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600">
                          <a:solidFill>
                            <a:srgbClr val="858585"/>
                          </a:solidFill>
                          <a:latin typeface="Marker Felt"/>
                          <a:ea typeface="Marker Felt"/>
                          <a:cs typeface="Marker Felt"/>
                          <a:sym typeface="Marker Felt"/>
                        </a:rPr>
                        <a:t>être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4780AA"/>
                      </a:solidFill>
                      <a:miter lim="400000"/>
                    </a:lnL>
                    <a:lnR w="12700">
                      <a:solidFill>
                        <a:srgbClr val="4780AA"/>
                      </a:solidFill>
                      <a:miter lim="400000"/>
                    </a:lnR>
                    <a:lnT w="12700">
                      <a:solidFill>
                        <a:srgbClr val="4780AA"/>
                      </a:solidFill>
                      <a:miter lim="400000"/>
                    </a:lnT>
                    <a:lnB w="12700">
                      <a:solidFill>
                        <a:srgbClr val="4780AA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600">
                          <a:solidFill>
                            <a:srgbClr val="858585"/>
                          </a:solidFill>
                          <a:latin typeface="Marker Felt"/>
                          <a:ea typeface="Marker Felt"/>
                          <a:cs typeface="Marker Felt"/>
                          <a:sym typeface="Marker Felt"/>
                        </a:rPr>
                        <a:t>avoir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4780AA"/>
                      </a:solidFill>
                      <a:miter lim="400000"/>
                    </a:lnL>
                    <a:lnR w="12700">
                      <a:solidFill>
                        <a:srgbClr val="4780AA"/>
                      </a:solidFill>
                      <a:miter lim="400000"/>
                    </a:lnR>
                    <a:lnT w="12700">
                      <a:solidFill>
                        <a:srgbClr val="4780AA"/>
                      </a:solidFill>
                      <a:miter lim="400000"/>
                    </a:lnT>
                    <a:lnB w="12700">
                      <a:solidFill>
                        <a:srgbClr val="4780AA"/>
                      </a:solidFill>
                      <a:miter lim="400000"/>
                    </a:lnB>
                    <a:noFill/>
                  </a:tcPr>
                </a:tc>
              </a:tr>
              <a:tr h="633093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600">
                          <a:solidFill>
                            <a:srgbClr val="858585"/>
                          </a:solidFill>
                          <a:latin typeface="Marker Felt"/>
                          <a:ea typeface="Marker Felt"/>
                          <a:cs typeface="Marker Felt"/>
                          <a:sym typeface="Marker Felt"/>
                        </a:rPr>
                        <a:t>suis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4780AA"/>
                      </a:solidFill>
                      <a:miter lim="400000"/>
                    </a:lnL>
                    <a:lnR w="12700">
                      <a:solidFill>
                        <a:srgbClr val="4780AA"/>
                      </a:solidFill>
                      <a:miter lim="400000"/>
                    </a:lnR>
                    <a:lnT w="12700">
                      <a:solidFill>
                        <a:srgbClr val="4780AA"/>
                      </a:solidFill>
                      <a:miter lim="400000"/>
                    </a:lnT>
                    <a:lnB w="12700">
                      <a:solidFill>
                        <a:srgbClr val="4780AA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600">
                          <a:solidFill>
                            <a:srgbClr val="858585"/>
                          </a:solidFill>
                          <a:latin typeface="Marker Felt"/>
                          <a:ea typeface="Marker Felt"/>
                          <a:cs typeface="Marker Felt"/>
                          <a:sym typeface="Marker Felt"/>
                        </a:rPr>
                        <a:t>ai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4780AA"/>
                      </a:solidFill>
                      <a:miter lim="400000"/>
                    </a:lnL>
                    <a:lnR w="12700">
                      <a:solidFill>
                        <a:srgbClr val="4780AA"/>
                      </a:solidFill>
                      <a:miter lim="400000"/>
                    </a:lnR>
                    <a:lnT w="12700">
                      <a:solidFill>
                        <a:srgbClr val="4780AA"/>
                      </a:solidFill>
                      <a:miter lim="400000"/>
                    </a:lnT>
                    <a:lnB w="12700">
                      <a:solidFill>
                        <a:srgbClr val="4780AA"/>
                      </a:solidFill>
                      <a:miter lim="400000"/>
                    </a:lnB>
                    <a:noFill/>
                  </a:tcPr>
                </a:tc>
              </a:tr>
              <a:tr h="607048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600">
                          <a:solidFill>
                            <a:srgbClr val="858585"/>
                          </a:solidFill>
                          <a:latin typeface="Marker Felt"/>
                          <a:ea typeface="Marker Felt"/>
                          <a:cs typeface="Marker Felt"/>
                          <a:sym typeface="Marker Felt"/>
                        </a:rPr>
                        <a:t>es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4780AA"/>
                      </a:solidFill>
                      <a:miter lim="400000"/>
                    </a:lnL>
                    <a:lnR w="12700">
                      <a:solidFill>
                        <a:srgbClr val="4780AA"/>
                      </a:solidFill>
                      <a:miter lim="400000"/>
                    </a:lnR>
                    <a:lnT w="12700">
                      <a:solidFill>
                        <a:srgbClr val="4780AA"/>
                      </a:solidFill>
                      <a:miter lim="400000"/>
                    </a:lnT>
                    <a:lnB w="12700">
                      <a:solidFill>
                        <a:srgbClr val="4780AA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600">
                          <a:solidFill>
                            <a:srgbClr val="858585"/>
                          </a:solidFill>
                          <a:latin typeface="Marker Felt"/>
                          <a:ea typeface="Marker Felt"/>
                          <a:cs typeface="Marker Felt"/>
                          <a:sym typeface="Marker Felt"/>
                        </a:rPr>
                        <a:t>as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4780AA"/>
                      </a:solidFill>
                      <a:miter lim="400000"/>
                    </a:lnL>
                    <a:lnR w="12700">
                      <a:solidFill>
                        <a:srgbClr val="4780AA"/>
                      </a:solidFill>
                      <a:miter lim="400000"/>
                    </a:lnR>
                    <a:lnT w="12700">
                      <a:solidFill>
                        <a:srgbClr val="4780AA"/>
                      </a:solidFill>
                      <a:miter lim="400000"/>
                    </a:lnT>
                    <a:lnB w="12700">
                      <a:solidFill>
                        <a:srgbClr val="4780AA"/>
                      </a:solidFill>
                      <a:miter lim="400000"/>
                    </a:lnB>
                    <a:noFill/>
                  </a:tcPr>
                </a:tc>
              </a:tr>
              <a:tr h="737174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600">
                          <a:solidFill>
                            <a:srgbClr val="858585"/>
                          </a:solidFill>
                          <a:latin typeface="Marker Felt"/>
                          <a:ea typeface="Marker Felt"/>
                          <a:cs typeface="Marker Felt"/>
                          <a:sym typeface="Marker Felt"/>
                        </a:rPr>
                        <a:t>est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4780AA"/>
                      </a:solidFill>
                      <a:miter lim="400000"/>
                    </a:lnL>
                    <a:lnR w="12700">
                      <a:solidFill>
                        <a:srgbClr val="4780AA"/>
                      </a:solidFill>
                      <a:miter lim="400000"/>
                    </a:lnR>
                    <a:lnT w="12700">
                      <a:solidFill>
                        <a:srgbClr val="4780AA"/>
                      </a:solidFill>
                      <a:miter lim="400000"/>
                    </a:lnT>
                    <a:lnB w="12700">
                      <a:solidFill>
                        <a:srgbClr val="4780AA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600">
                          <a:solidFill>
                            <a:srgbClr val="858585"/>
                          </a:solidFill>
                          <a:latin typeface="Marker Felt"/>
                          <a:ea typeface="Marker Felt"/>
                          <a:cs typeface="Marker Felt"/>
                          <a:sym typeface="Marker Felt"/>
                        </a:rPr>
                        <a:t>a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4780AA"/>
                      </a:solidFill>
                      <a:miter lim="400000"/>
                    </a:lnL>
                    <a:lnR w="12700">
                      <a:solidFill>
                        <a:srgbClr val="4780AA"/>
                      </a:solidFill>
                      <a:miter lim="400000"/>
                    </a:lnR>
                    <a:lnT w="12700">
                      <a:solidFill>
                        <a:srgbClr val="4780AA"/>
                      </a:solidFill>
                      <a:miter lim="400000"/>
                    </a:lnT>
                    <a:lnB w="12700">
                      <a:solidFill>
                        <a:srgbClr val="4780AA"/>
                      </a:solidFill>
                      <a:miter lim="400000"/>
                    </a:lnB>
                    <a:noFill/>
                  </a:tcPr>
                </a:tc>
              </a:tr>
              <a:tr h="869035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600">
                          <a:solidFill>
                            <a:srgbClr val="858585"/>
                          </a:solidFill>
                          <a:latin typeface="Marker Felt"/>
                          <a:ea typeface="Marker Felt"/>
                          <a:cs typeface="Marker Felt"/>
                          <a:sym typeface="Marker Felt"/>
                        </a:rPr>
                        <a:t>sommes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4780AA"/>
                      </a:solidFill>
                      <a:miter lim="400000"/>
                    </a:lnL>
                    <a:lnR w="12700">
                      <a:solidFill>
                        <a:srgbClr val="4780AA"/>
                      </a:solidFill>
                      <a:miter lim="400000"/>
                    </a:lnR>
                    <a:lnT w="12700">
                      <a:solidFill>
                        <a:srgbClr val="4780AA"/>
                      </a:solidFill>
                      <a:miter lim="400000"/>
                    </a:lnT>
                    <a:lnB w="12700">
                      <a:solidFill>
                        <a:srgbClr val="4780AA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600">
                          <a:solidFill>
                            <a:srgbClr val="858585"/>
                          </a:solidFill>
                          <a:latin typeface="Marker Felt"/>
                          <a:ea typeface="Marker Felt"/>
                          <a:cs typeface="Marker Felt"/>
                          <a:sym typeface="Marker Felt"/>
                        </a:rPr>
                        <a:t>avons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4780AA"/>
                      </a:solidFill>
                      <a:miter lim="400000"/>
                    </a:lnL>
                    <a:lnR w="12700">
                      <a:solidFill>
                        <a:srgbClr val="4780AA"/>
                      </a:solidFill>
                      <a:miter lim="400000"/>
                    </a:lnR>
                    <a:lnT w="12700">
                      <a:solidFill>
                        <a:srgbClr val="4780AA"/>
                      </a:solidFill>
                      <a:miter lim="400000"/>
                    </a:lnT>
                    <a:lnB w="12700">
                      <a:solidFill>
                        <a:srgbClr val="4780AA"/>
                      </a:solidFill>
                      <a:miter lim="400000"/>
                    </a:lnB>
                    <a:noFill/>
                  </a:tcPr>
                </a:tc>
              </a:tr>
              <a:tr h="86308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600">
                          <a:solidFill>
                            <a:srgbClr val="858585"/>
                          </a:solidFill>
                          <a:latin typeface="Marker Felt"/>
                          <a:ea typeface="Marker Felt"/>
                          <a:cs typeface="Marker Felt"/>
                          <a:sym typeface="Marker Felt"/>
                        </a:rPr>
                        <a:t>êtes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4780AA"/>
                      </a:solidFill>
                      <a:miter lim="400000"/>
                    </a:lnL>
                    <a:lnR w="12700">
                      <a:solidFill>
                        <a:srgbClr val="4780AA"/>
                      </a:solidFill>
                      <a:miter lim="400000"/>
                    </a:lnR>
                    <a:lnT w="12700">
                      <a:solidFill>
                        <a:srgbClr val="4780AA"/>
                      </a:solidFill>
                      <a:miter lim="400000"/>
                    </a:lnT>
                    <a:lnB w="12700">
                      <a:solidFill>
                        <a:srgbClr val="4780AA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600">
                          <a:solidFill>
                            <a:srgbClr val="858585"/>
                          </a:solidFill>
                          <a:latin typeface="Marker Felt"/>
                          <a:ea typeface="Marker Felt"/>
                          <a:cs typeface="Marker Felt"/>
                          <a:sym typeface="Marker Felt"/>
                        </a:rPr>
                        <a:t>avez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4780AA"/>
                      </a:solidFill>
                      <a:miter lim="400000"/>
                    </a:lnL>
                    <a:lnR w="12700">
                      <a:solidFill>
                        <a:srgbClr val="4780AA"/>
                      </a:solidFill>
                      <a:miter lim="400000"/>
                    </a:lnR>
                    <a:lnT w="12700">
                      <a:solidFill>
                        <a:srgbClr val="4780AA"/>
                      </a:solidFill>
                      <a:miter lim="400000"/>
                    </a:lnT>
                    <a:lnB w="12700">
                      <a:solidFill>
                        <a:srgbClr val="4780AA"/>
                      </a:solidFill>
                      <a:miter lim="400000"/>
                    </a:lnB>
                    <a:noFill/>
                  </a:tcPr>
                </a:tc>
              </a:tr>
              <a:tr h="77676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600">
                          <a:solidFill>
                            <a:srgbClr val="858585"/>
                          </a:solidFill>
                          <a:latin typeface="Marker Felt"/>
                          <a:ea typeface="Marker Felt"/>
                          <a:cs typeface="Marker Felt"/>
                          <a:sym typeface="Marker Felt"/>
                        </a:rPr>
                        <a:t>sont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4780AA"/>
                      </a:solidFill>
                      <a:miter lim="400000"/>
                    </a:lnL>
                    <a:lnR w="12700">
                      <a:solidFill>
                        <a:srgbClr val="4780AA"/>
                      </a:solidFill>
                      <a:miter lim="400000"/>
                    </a:lnR>
                    <a:lnT w="12700">
                      <a:solidFill>
                        <a:srgbClr val="4780AA"/>
                      </a:solidFill>
                      <a:miter lim="400000"/>
                    </a:lnT>
                    <a:lnB w="12700">
                      <a:solidFill>
                        <a:srgbClr val="4780AA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600">
                          <a:solidFill>
                            <a:srgbClr val="858585"/>
                          </a:solidFill>
                          <a:latin typeface="Marker Felt"/>
                          <a:ea typeface="Marker Felt"/>
                          <a:cs typeface="Marker Felt"/>
                          <a:sym typeface="Marker Felt"/>
                        </a:rPr>
                        <a:t>ont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4780AA"/>
                      </a:solidFill>
                      <a:miter lim="400000"/>
                    </a:lnL>
                    <a:lnR w="12700">
                      <a:solidFill>
                        <a:srgbClr val="4780AA"/>
                      </a:solidFill>
                      <a:miter lim="400000"/>
                    </a:lnR>
                    <a:lnT w="12700">
                      <a:solidFill>
                        <a:srgbClr val="4780AA"/>
                      </a:solidFill>
                      <a:miter lim="400000"/>
                    </a:lnT>
                    <a:lnB w="12700">
                      <a:solidFill>
                        <a:srgbClr val="4780AA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 p14:dur="1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1622">
              <a:defRPr spc="655" sz="4095"/>
            </a:lvl1pPr>
          </a:lstStyle>
          <a:p>
            <a:pPr/>
            <a:r>
              <a:t>How do you use it? ( this is new)</a:t>
            </a:r>
          </a:p>
        </p:txBody>
      </p:sp>
      <p:sp>
        <p:nvSpPr>
          <p:cNvPr id="159" name="Shape 15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 imperfect and the passe compose mean basically the same thing.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 imperfect</a:t>
            </a:r>
          </a:p>
        </p:txBody>
      </p:sp>
      <p:sp>
        <p:nvSpPr>
          <p:cNvPr id="162" name="Shape 16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This is used for :</a:t>
            </a:r>
          </a:p>
          <a:p>
            <a:pPr lvl="1"/>
            <a:r>
              <a:t>Day 1: background information</a:t>
            </a:r>
          </a:p>
          <a:p>
            <a:pPr lvl="1"/>
            <a:r>
              <a:t>Day 2: Emotions/ Was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Background information</a:t>
            </a:r>
          </a:p>
        </p:txBody>
      </p:sp>
      <p:sp>
        <p:nvSpPr>
          <p:cNvPr id="165" name="Shape 16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When you are talking about something that is not the main action happening, you need to use the imperfect.  </a:t>
            </a:r>
          </a:p>
          <a:p>
            <a:pPr/>
            <a:r>
              <a:t>These verbs will always fit this category:</a:t>
            </a:r>
          </a:p>
          <a:p>
            <a:pPr/>
            <a:r>
              <a:t>être: to be</a:t>
            </a:r>
          </a:p>
          <a:p>
            <a:pPr/>
            <a:r>
              <a:t>porter: to wear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New_Template1">
  <a:themeElements>
    <a:clrScheme name="New_Template1">
      <a:dk1>
        <a:srgbClr val="000000"/>
      </a:dk1>
      <a:lt1>
        <a:srgbClr val="FFFFFF"/>
      </a:lt1>
      <a:dk2>
        <a:srgbClr val="4F4F4F"/>
      </a:dk2>
      <a:lt2>
        <a:srgbClr val="BFBFBF"/>
      </a:lt2>
      <a:accent1>
        <a:srgbClr val="1B6BBC"/>
      </a:accent1>
      <a:accent2>
        <a:srgbClr val="42AAC9"/>
      </a:accent2>
      <a:accent3>
        <a:srgbClr val="518C15"/>
      </a:accent3>
      <a:accent4>
        <a:srgbClr val="DE9000"/>
      </a:accent4>
      <a:accent5>
        <a:srgbClr val="DB2800"/>
      </a:accent5>
      <a:accent6>
        <a:srgbClr val="B130C2"/>
      </a:accent6>
      <a:hlink>
        <a:srgbClr val="0000FF"/>
      </a:hlink>
      <a:folHlink>
        <a:srgbClr val="FF00FF"/>
      </a:folHlink>
    </a:clrScheme>
    <a:fontScheme name="New_Template1">
      <a:majorFont>
        <a:latin typeface="Avenir Light"/>
        <a:ea typeface="Avenir Light"/>
        <a:cs typeface="Avenir Light"/>
      </a:majorFont>
      <a:minorFont>
        <a:latin typeface="Avenir Light"/>
        <a:ea typeface="Avenir Light"/>
        <a:cs typeface="Avenir Light"/>
      </a:minorFont>
    </a:fontScheme>
    <a:fmtScheme name="New_Templat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hueOff val="450000"/>
            <a:satOff val="-18071"/>
            <a:lumOff val="-1460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all" i="0" spc="384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Avenir Medium"/>
            <a:ea typeface="Avenir Medium"/>
            <a:cs typeface="Avenir Medium"/>
            <a:sym typeface="Avenir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Avenir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New_Template1">
  <a:themeElements>
    <a:clrScheme name="New_Template1">
      <a:dk1>
        <a:srgbClr val="000000"/>
      </a:dk1>
      <a:lt1>
        <a:srgbClr val="FFFFFF"/>
      </a:lt1>
      <a:dk2>
        <a:srgbClr val="4F4F4F"/>
      </a:dk2>
      <a:lt2>
        <a:srgbClr val="BFBFBF"/>
      </a:lt2>
      <a:accent1>
        <a:srgbClr val="1B6BBC"/>
      </a:accent1>
      <a:accent2>
        <a:srgbClr val="42AAC9"/>
      </a:accent2>
      <a:accent3>
        <a:srgbClr val="518C15"/>
      </a:accent3>
      <a:accent4>
        <a:srgbClr val="DE9000"/>
      </a:accent4>
      <a:accent5>
        <a:srgbClr val="DB2800"/>
      </a:accent5>
      <a:accent6>
        <a:srgbClr val="B130C2"/>
      </a:accent6>
      <a:hlink>
        <a:srgbClr val="0000FF"/>
      </a:hlink>
      <a:folHlink>
        <a:srgbClr val="FF00FF"/>
      </a:folHlink>
    </a:clrScheme>
    <a:fontScheme name="New_Template1">
      <a:majorFont>
        <a:latin typeface="Avenir Light"/>
        <a:ea typeface="Avenir Light"/>
        <a:cs typeface="Avenir Light"/>
      </a:majorFont>
      <a:minorFont>
        <a:latin typeface="Avenir Light"/>
        <a:ea typeface="Avenir Light"/>
        <a:cs typeface="Avenir Light"/>
      </a:minorFont>
    </a:fontScheme>
    <a:fmtScheme name="New_Templat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hueOff val="450000"/>
            <a:satOff val="-18071"/>
            <a:lumOff val="-1460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all" i="0" spc="384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Avenir Medium"/>
            <a:ea typeface="Avenir Medium"/>
            <a:cs typeface="Avenir Medium"/>
            <a:sym typeface="Avenir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Avenir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