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lvl1pPr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1pPr>
    <a:lvl2pPr indent="228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2pPr>
    <a:lvl3pPr indent="457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3pPr>
    <a:lvl4pPr indent="685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4pPr>
    <a:lvl5pPr indent="9144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5pPr>
    <a:lvl6pPr indent="11430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6pPr>
    <a:lvl7pPr indent="1371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7pPr>
    <a:lvl8pPr indent="1600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8pPr>
    <a:lvl9pPr indent="1828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508000" y="51816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" name="Shape 25"/>
          <p:cNvSpPr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08000" y="2578100"/>
            <a:ext cx="1199729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One</a:t>
            </a:r>
            <a:endParaRPr sz="30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Two</a:t>
            </a:r>
            <a:endParaRPr sz="30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Three</a:t>
            </a:r>
            <a:endParaRPr sz="30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Four</a:t>
            </a:r>
            <a:endParaRPr sz="30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5781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1pPr>
      <a:lvl2pPr indent="228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2pPr>
      <a:lvl3pPr indent="457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3pPr>
      <a:lvl4pPr indent="685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4pPr>
      <a:lvl5pPr indent="9144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5pPr>
      <a:lvl6pPr indent="11430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6pPr>
      <a:lvl7pPr indent="1371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7pPr>
      <a:lvl8pPr indent="1600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8pPr>
      <a:lvl9pPr indent="1828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191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1pPr>
      <a:lvl2pPr marL="8382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2pPr>
      <a:lvl3pPr marL="12573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3pPr>
      <a:lvl4pPr marL="16764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4pPr>
      <a:lvl5pPr marL="20955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5pPr>
      <a:lvl6pPr marL="25146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6pPr>
      <a:lvl7pPr marL="29337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7pPr>
      <a:lvl8pPr marL="33528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8pPr>
      <a:lvl9pPr marL="37719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Saying « it » 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Day two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se préparer à (to prepare to)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réussir à (to succeed at)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s’habituer à (to get used to)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croire à (to believe)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There are some verbs that take a « de » after them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If the verb takes a « de » after it, it is replaced by « en »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Je me souviens de courir.  (I remember to run).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Je m’en souviens (I remember it).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What verbs take a « de » after them?  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arrêter de:  to stop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décider de : to decide to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éviter de:  to avoid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finir de:  to finish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s’occuper de:  to take care of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oublier de:  to forget to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permettre de:  to allow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Part II</a:t>
            </a:r>
          </a:p>
        </p:txBody>
      </p:sp>
      <p:sp>
        <p:nvSpPr>
          <p:cNvPr id="94" name="Shape 9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refuser de:  to refuse to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rêver de:  to dream of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venir de:  to just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se souvenir de:  to remember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Obj: 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SWBAT identify which verbs require the use of à and de.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SWBAT state « it » for verbs that require à and de 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Do Now: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1.  I prepare to eat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2.  He gets used to dancing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3.  We are interested in health.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4.  They (m) manage to study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Before we review yesterday, two things: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14909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Je me habitue à parler.</a:t>
            </a:r>
            <a:endParaRPr sz="3366">
              <a:solidFill>
                <a:srgbClr val="606060"/>
              </a:solidFill>
            </a:endParaRPr>
          </a:p>
          <a:p>
            <a:pPr lvl="1" marL="829818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Your first verb (habituer) has a CHANGED ENDING</a:t>
            </a:r>
            <a:endParaRPr sz="3366">
              <a:solidFill>
                <a:srgbClr val="606060"/>
              </a:solidFill>
            </a:endParaRPr>
          </a:p>
          <a:p>
            <a:pPr lvl="1" marL="829818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Your second verb (parler) is an infinitive (see next slide)</a:t>
            </a:r>
            <a:endParaRPr sz="3366">
              <a:solidFill>
                <a:srgbClr val="606060"/>
              </a:solidFill>
            </a:endParaRPr>
          </a:p>
          <a:p>
            <a:pPr lvl="1" marL="829818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3366">
              <a:solidFill>
                <a:srgbClr val="606060"/>
              </a:solidFill>
            </a:endParaRPr>
          </a:p>
          <a:p>
            <a:pPr lvl="1" marL="829818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ALL TYPES OF VERBS WILL FOLLOW THIS PATTERN</a:t>
            </a:r>
            <a:endParaRPr sz="3366">
              <a:solidFill>
                <a:srgbClr val="606060"/>
              </a:solidFill>
            </a:endParaRPr>
          </a:p>
          <a:p>
            <a:pPr lvl="2" marL="1244727" indent="-414909" defTabSz="578358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66">
                <a:solidFill>
                  <a:srgbClr val="606060"/>
                </a:solidFill>
              </a:rPr>
              <a:t>THE FIRST IS CHANGED, THE SECOND IS AN INFINITIVE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What is an infinitive?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An infinitive is a verb that has not been changed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aime,aimes, aime, aimons, aimez, aiment - not the infinitive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aimer - infinitive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ai, as, a, avons, avez, ont - not the infinitive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avoir - infinitive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z="5440"/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5440">
                <a:solidFill>
                  <a:srgbClr val="606060"/>
                </a:solidFill>
              </a:rPr>
              <a:t>we are about to talk about verbs that have infinitives after them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(I like to dance)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(I hate to watch)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(He likes to talk to himself)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But what if the verb has an à and an infinitive after it?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Je me habitue à fêter (I am used to partying)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instead of using le,la, or les, you would place y</a:t>
            </a:r>
            <a:endParaRPr sz="3400">
              <a:solidFill>
                <a:srgbClr val="606060"/>
              </a:solidFill>
            </a:endParaRPr>
          </a:p>
          <a:p>
            <a:pPr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Je me y habitue (I am used to it).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Tu te habitues à penser (you are used to thinking)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Tu te y habitues (you are used to it)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ACCDC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Well, what verbs take à after them?  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aider à (to help to)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s’amuser à (to pass time by)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apprendre à (to teach)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arriver à (to manage to)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commencer à (to begin to)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continuer à (to continue to)</a:t>
            </a:r>
            <a:endParaRPr sz="2856">
              <a:solidFill>
                <a:srgbClr val="606060"/>
              </a:solidFill>
            </a:endParaRPr>
          </a:p>
          <a:p>
            <a:pPr lvl="0" marL="352043" indent="-352043" defTabSz="490727">
              <a:spcBef>
                <a:spcPts val="35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856">
                <a:solidFill>
                  <a:srgbClr val="606060"/>
                </a:solidFill>
              </a:rPr>
              <a:t>hésiter à (to hesitate to)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0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