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30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84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5E8A-79C1-4F12-9AFB-01C19BE1FB4D}" type="datetimeFigureOut">
              <a:rPr lang="fr-FR" smtClean="0"/>
              <a:t>25/04/2012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9648-E31B-4022-A1C4-51924D4F570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0138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5E8A-79C1-4F12-9AFB-01C19BE1FB4D}" type="datetimeFigureOut">
              <a:rPr lang="fr-FR" smtClean="0"/>
              <a:t>25/04/2012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9648-E31B-4022-A1C4-51924D4F570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9303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5E8A-79C1-4F12-9AFB-01C19BE1FB4D}" type="datetimeFigureOut">
              <a:rPr lang="fr-FR" smtClean="0"/>
              <a:t>25/04/2012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9648-E31B-4022-A1C4-51924D4F570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2475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5E8A-79C1-4F12-9AFB-01C19BE1FB4D}" type="datetimeFigureOut">
              <a:rPr lang="fr-FR" smtClean="0"/>
              <a:t>25/04/2012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9648-E31B-4022-A1C4-51924D4F570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4814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5E8A-79C1-4F12-9AFB-01C19BE1FB4D}" type="datetimeFigureOut">
              <a:rPr lang="fr-FR" smtClean="0"/>
              <a:t>25/04/2012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9648-E31B-4022-A1C4-51924D4F570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5543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5E8A-79C1-4F12-9AFB-01C19BE1FB4D}" type="datetimeFigureOut">
              <a:rPr lang="fr-FR" smtClean="0"/>
              <a:t>25/04/2012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9648-E31B-4022-A1C4-51924D4F570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4234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5E8A-79C1-4F12-9AFB-01C19BE1FB4D}" type="datetimeFigureOut">
              <a:rPr lang="fr-FR" smtClean="0"/>
              <a:t>25/04/2012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9648-E31B-4022-A1C4-51924D4F570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0634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5E8A-79C1-4F12-9AFB-01C19BE1FB4D}" type="datetimeFigureOut">
              <a:rPr lang="fr-FR" smtClean="0"/>
              <a:t>25/04/2012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9648-E31B-4022-A1C4-51924D4F570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7469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5E8A-79C1-4F12-9AFB-01C19BE1FB4D}" type="datetimeFigureOut">
              <a:rPr lang="fr-FR" smtClean="0"/>
              <a:t>25/04/2012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9648-E31B-4022-A1C4-51924D4F570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959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5E8A-79C1-4F12-9AFB-01C19BE1FB4D}" type="datetimeFigureOut">
              <a:rPr lang="fr-FR" smtClean="0"/>
              <a:t>25/04/2012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9648-E31B-4022-A1C4-51924D4F570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335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5E8A-79C1-4F12-9AFB-01C19BE1FB4D}" type="datetimeFigureOut">
              <a:rPr lang="fr-FR" smtClean="0"/>
              <a:t>25/04/2012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9648-E31B-4022-A1C4-51924D4F570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2929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D5E8A-79C1-4F12-9AFB-01C19BE1FB4D}" type="datetimeFigureOut">
              <a:rPr lang="fr-FR" smtClean="0"/>
              <a:t>25/04/2012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49648-E31B-4022-A1C4-51924D4F570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8014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L’imparfait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The « </a:t>
            </a:r>
            <a:r>
              <a:rPr lang="fr-FR" dirty="0" err="1" smtClean="0"/>
              <a:t>used</a:t>
            </a:r>
            <a:r>
              <a:rPr lang="fr-FR" dirty="0" smtClean="0"/>
              <a:t> to » </a:t>
            </a:r>
            <a:r>
              <a:rPr lang="fr-FR" dirty="0" err="1" smtClean="0"/>
              <a:t>tense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5226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1.  I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cry</a:t>
            </a:r>
            <a:endParaRPr lang="fr-FR" dirty="0" smtClean="0"/>
          </a:p>
          <a:p>
            <a:r>
              <a:rPr lang="fr-FR" dirty="0" smtClean="0"/>
              <a:t>2.I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scream</a:t>
            </a:r>
            <a:endParaRPr lang="fr-FR" dirty="0" smtClean="0"/>
          </a:p>
          <a:p>
            <a:r>
              <a:rPr lang="fr-FR" dirty="0" smtClean="0"/>
              <a:t>3. 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play</a:t>
            </a:r>
            <a:endParaRPr lang="fr-FR" dirty="0"/>
          </a:p>
          <a:p>
            <a:r>
              <a:rPr lang="fr-FR" dirty="0" smtClean="0"/>
              <a:t>4. 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to torture </a:t>
            </a:r>
            <a:r>
              <a:rPr lang="fr-FR" dirty="0" err="1" smtClean="0"/>
              <a:t>animals</a:t>
            </a:r>
            <a:endParaRPr lang="fr-FR" dirty="0" smtClean="0"/>
          </a:p>
          <a:p>
            <a:r>
              <a:rPr lang="fr-FR" dirty="0" smtClean="0"/>
              <a:t>5.  You (</a:t>
            </a:r>
            <a:r>
              <a:rPr lang="fr-FR" dirty="0" err="1" smtClean="0"/>
              <a:t>pl</a:t>
            </a:r>
            <a:r>
              <a:rPr lang="fr-FR" dirty="0" smtClean="0"/>
              <a:t>)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sing</a:t>
            </a:r>
            <a:endParaRPr lang="fr-FR" dirty="0" smtClean="0"/>
          </a:p>
          <a:p>
            <a:r>
              <a:rPr lang="fr-FR" dirty="0" smtClean="0"/>
              <a:t>6.  You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slide</a:t>
            </a:r>
            <a:r>
              <a:rPr lang="fr-FR" dirty="0" smtClean="0"/>
              <a:t> down the </a:t>
            </a:r>
            <a:r>
              <a:rPr lang="fr-FR" dirty="0" err="1" smtClean="0"/>
              <a:t>slide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5957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1.  I </a:t>
            </a:r>
            <a:r>
              <a:rPr lang="fr-FR" dirty="0" err="1" smtClean="0"/>
              <a:t>used</a:t>
            </a:r>
            <a:r>
              <a:rPr lang="fr-FR" dirty="0" smtClean="0"/>
              <a:t> to put </a:t>
            </a:r>
            <a:r>
              <a:rPr lang="fr-FR" dirty="0" err="1" smtClean="0"/>
              <a:t>things</a:t>
            </a:r>
            <a:r>
              <a:rPr lang="fr-FR" dirty="0" smtClean="0"/>
              <a:t> in </a:t>
            </a:r>
            <a:r>
              <a:rPr lang="fr-FR" dirty="0" err="1" smtClean="0"/>
              <a:t>my</a:t>
            </a:r>
            <a:r>
              <a:rPr lang="fr-FR" dirty="0" smtClean="0"/>
              <a:t> </a:t>
            </a:r>
            <a:r>
              <a:rPr lang="fr-FR" dirty="0" err="1" smtClean="0"/>
              <a:t>ear</a:t>
            </a:r>
            <a:r>
              <a:rPr lang="fr-FR" dirty="0" smtClean="0"/>
              <a:t>.</a:t>
            </a:r>
          </a:p>
          <a:p>
            <a:r>
              <a:rPr lang="fr-FR" dirty="0" smtClean="0"/>
              <a:t>2.  You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announce</a:t>
            </a:r>
            <a:endParaRPr lang="fr-FR" dirty="0" smtClean="0"/>
          </a:p>
          <a:p>
            <a:r>
              <a:rPr lang="fr-FR" dirty="0" smtClean="0"/>
              <a:t>3.  I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throw</a:t>
            </a:r>
            <a:r>
              <a:rPr lang="fr-FR" dirty="0" smtClean="0"/>
              <a:t> up</a:t>
            </a:r>
          </a:p>
          <a:p>
            <a:r>
              <a:rPr lang="fr-FR" dirty="0" smtClean="0"/>
              <a:t>4. 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pass</a:t>
            </a:r>
            <a:r>
              <a:rPr lang="fr-FR" dirty="0" smtClean="0"/>
              <a:t> </a:t>
            </a:r>
            <a:r>
              <a:rPr lang="fr-FR" dirty="0" err="1" smtClean="0"/>
              <a:t>gas</a:t>
            </a:r>
            <a:endParaRPr lang="fr-FR" dirty="0" smtClean="0"/>
          </a:p>
          <a:p>
            <a:r>
              <a:rPr lang="fr-FR" dirty="0" smtClean="0"/>
              <a:t>5.  </a:t>
            </a:r>
            <a:r>
              <a:rPr lang="fr-FR" dirty="0" err="1" smtClean="0"/>
              <a:t>They</a:t>
            </a:r>
            <a:r>
              <a:rPr lang="fr-FR" dirty="0" smtClean="0"/>
              <a:t> (</a:t>
            </a:r>
            <a:r>
              <a:rPr lang="fr-FR" dirty="0" err="1" smtClean="0"/>
              <a:t>fem</a:t>
            </a:r>
            <a:r>
              <a:rPr lang="fr-FR" dirty="0" smtClean="0"/>
              <a:t>) 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ask</a:t>
            </a:r>
            <a:r>
              <a:rPr lang="fr-FR" dirty="0" smtClean="0"/>
              <a:t> questions</a:t>
            </a:r>
          </a:p>
          <a:p>
            <a:r>
              <a:rPr lang="fr-FR" dirty="0" smtClean="0"/>
              <a:t>6.  He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spit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4021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1. Kyle </a:t>
            </a:r>
            <a:r>
              <a:rPr lang="fr-FR" dirty="0" err="1" smtClean="0"/>
              <a:t>used</a:t>
            </a:r>
            <a:r>
              <a:rPr lang="fr-FR" dirty="0" smtClean="0"/>
              <a:t> to dance</a:t>
            </a:r>
          </a:p>
          <a:p>
            <a:r>
              <a:rPr lang="fr-FR" dirty="0" smtClean="0"/>
              <a:t>2.  Chris and I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burp</a:t>
            </a:r>
            <a:endParaRPr lang="fr-FR" dirty="0" smtClean="0"/>
          </a:p>
          <a:p>
            <a:r>
              <a:rPr lang="fr-FR" dirty="0" smtClean="0"/>
              <a:t>3.  Mathilde and I </a:t>
            </a:r>
            <a:r>
              <a:rPr lang="fr-FR" dirty="0" err="1" smtClean="0"/>
              <a:t>used</a:t>
            </a:r>
            <a:r>
              <a:rPr lang="fr-FR" dirty="0" smtClean="0"/>
              <a:t> to help </a:t>
            </a:r>
          </a:p>
          <a:p>
            <a:r>
              <a:rPr lang="fr-FR" dirty="0" smtClean="0"/>
              <a:t>4.  </a:t>
            </a:r>
            <a:r>
              <a:rPr lang="fr-FR" dirty="0"/>
              <a:t>Y</a:t>
            </a:r>
            <a:r>
              <a:rPr lang="fr-FR" dirty="0" smtClean="0"/>
              <a:t>ou (</a:t>
            </a:r>
            <a:r>
              <a:rPr lang="fr-FR" dirty="0" err="1" smtClean="0"/>
              <a:t>pl</a:t>
            </a:r>
            <a:r>
              <a:rPr lang="fr-FR" dirty="0" smtClean="0"/>
              <a:t>)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wrap</a:t>
            </a:r>
            <a:endParaRPr lang="fr-FR" dirty="0" smtClean="0"/>
          </a:p>
          <a:p>
            <a:r>
              <a:rPr lang="fr-FR" dirty="0" smtClean="0"/>
              <a:t>5.  </a:t>
            </a:r>
            <a:r>
              <a:rPr lang="fr-FR" dirty="0" err="1" smtClean="0"/>
              <a:t>They</a:t>
            </a:r>
            <a:r>
              <a:rPr lang="fr-FR" dirty="0"/>
              <a:t> </a:t>
            </a:r>
            <a:r>
              <a:rPr lang="fr-FR" dirty="0" smtClean="0"/>
              <a:t>(</a:t>
            </a:r>
            <a:r>
              <a:rPr lang="fr-FR" dirty="0" err="1" smtClean="0"/>
              <a:t>masc</a:t>
            </a:r>
            <a:r>
              <a:rPr lang="fr-FR" dirty="0" smtClean="0"/>
              <a:t>) </a:t>
            </a:r>
            <a:r>
              <a:rPr lang="fr-FR" dirty="0" err="1" smtClean="0"/>
              <a:t>used</a:t>
            </a:r>
            <a:r>
              <a:rPr lang="fr-FR" dirty="0"/>
              <a:t> </a:t>
            </a:r>
            <a:r>
              <a:rPr lang="fr-FR" dirty="0" smtClean="0"/>
              <a:t>to </a:t>
            </a:r>
            <a:r>
              <a:rPr lang="fr-FR" dirty="0" err="1" smtClean="0"/>
              <a:t>sleep</a:t>
            </a:r>
            <a:endParaRPr lang="fr-FR" dirty="0" smtClean="0"/>
          </a:p>
          <a:p>
            <a:r>
              <a:rPr lang="fr-FR" dirty="0" smtClean="0"/>
              <a:t>6.  I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eat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609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1.  I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buy</a:t>
            </a:r>
            <a:r>
              <a:rPr lang="fr-FR" dirty="0" smtClean="0"/>
              <a:t> </a:t>
            </a:r>
            <a:r>
              <a:rPr lang="fr-FR" dirty="0" err="1" smtClean="0"/>
              <a:t>toys</a:t>
            </a:r>
            <a:endParaRPr lang="fr-FR" dirty="0" smtClean="0"/>
          </a:p>
          <a:p>
            <a:r>
              <a:rPr lang="fr-FR" dirty="0" smtClean="0"/>
              <a:t>2.  </a:t>
            </a:r>
            <a:r>
              <a:rPr lang="fr-FR" dirty="0" err="1" smtClean="0"/>
              <a:t>They</a:t>
            </a:r>
            <a:r>
              <a:rPr lang="fr-FR" dirty="0" smtClean="0"/>
              <a:t> (</a:t>
            </a:r>
            <a:r>
              <a:rPr lang="fr-FR" dirty="0" err="1" smtClean="0"/>
              <a:t>masc</a:t>
            </a:r>
            <a:r>
              <a:rPr lang="fr-FR" dirty="0" smtClean="0"/>
              <a:t>)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cry</a:t>
            </a:r>
            <a:endParaRPr lang="fr-FR" dirty="0" smtClean="0"/>
          </a:p>
          <a:p>
            <a:r>
              <a:rPr lang="fr-FR" dirty="0" smtClean="0"/>
              <a:t>3.  Thomas and Henry </a:t>
            </a:r>
            <a:r>
              <a:rPr lang="fr-FR" dirty="0" err="1" smtClean="0"/>
              <a:t>used</a:t>
            </a:r>
            <a:r>
              <a:rPr lang="fr-FR" dirty="0" smtClean="0"/>
              <a:t> to torture </a:t>
            </a:r>
            <a:r>
              <a:rPr lang="fr-FR" dirty="0" err="1" smtClean="0"/>
              <a:t>animals</a:t>
            </a:r>
            <a:endParaRPr lang="fr-FR" dirty="0" smtClean="0"/>
          </a:p>
          <a:p>
            <a:r>
              <a:rPr lang="fr-FR" dirty="0" smtClean="0"/>
              <a:t>4.  Joe </a:t>
            </a:r>
            <a:r>
              <a:rPr lang="fr-FR" dirty="0" err="1" smtClean="0"/>
              <a:t>used</a:t>
            </a:r>
            <a:r>
              <a:rPr lang="fr-FR" dirty="0" smtClean="0"/>
              <a:t> to cause </a:t>
            </a:r>
            <a:r>
              <a:rPr lang="fr-FR" dirty="0" err="1" smtClean="0"/>
              <a:t>problems</a:t>
            </a:r>
            <a:endParaRPr lang="fr-FR" dirty="0" smtClean="0"/>
          </a:p>
          <a:p>
            <a:r>
              <a:rPr lang="fr-FR" dirty="0" smtClean="0"/>
              <a:t>5.  </a:t>
            </a:r>
            <a:r>
              <a:rPr lang="fr-FR" dirty="0" err="1" smtClean="0"/>
              <a:t>She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ask</a:t>
            </a:r>
            <a:r>
              <a:rPr lang="fr-FR" dirty="0" smtClean="0"/>
              <a:t> questions</a:t>
            </a:r>
          </a:p>
          <a:p>
            <a:r>
              <a:rPr lang="fr-FR" dirty="0" smtClean="0"/>
              <a:t>6.  Mary and Bill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run</a:t>
            </a:r>
            <a:r>
              <a:rPr lang="fr-FR" dirty="0" smtClean="0"/>
              <a:t>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8719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1.  </a:t>
            </a:r>
            <a:r>
              <a:rPr lang="fr-FR" dirty="0" err="1" smtClean="0"/>
              <a:t>They</a:t>
            </a:r>
            <a:r>
              <a:rPr lang="fr-FR" dirty="0" smtClean="0"/>
              <a:t> (</a:t>
            </a:r>
            <a:r>
              <a:rPr lang="fr-FR" dirty="0" err="1" smtClean="0"/>
              <a:t>fem</a:t>
            </a:r>
            <a:r>
              <a:rPr lang="fr-FR" dirty="0" smtClean="0"/>
              <a:t>) 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play</a:t>
            </a:r>
            <a:endParaRPr lang="fr-FR" dirty="0" smtClean="0"/>
          </a:p>
          <a:p>
            <a:r>
              <a:rPr lang="fr-FR" dirty="0" smtClean="0"/>
              <a:t>2.  </a:t>
            </a:r>
            <a:r>
              <a:rPr lang="fr-FR" dirty="0" err="1" smtClean="0"/>
              <a:t>he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scream</a:t>
            </a:r>
            <a:endParaRPr lang="fr-FR" dirty="0" smtClean="0"/>
          </a:p>
          <a:p>
            <a:r>
              <a:rPr lang="fr-FR" dirty="0" smtClean="0"/>
              <a:t>3.  </a:t>
            </a:r>
            <a:r>
              <a:rPr lang="fr-FR" dirty="0" err="1" smtClean="0"/>
              <a:t>She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eat</a:t>
            </a:r>
            <a:endParaRPr lang="fr-FR" dirty="0" smtClean="0"/>
          </a:p>
          <a:p>
            <a:r>
              <a:rPr lang="fr-FR" dirty="0" smtClean="0"/>
              <a:t>4.  Marc and Nadine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sleep</a:t>
            </a:r>
            <a:endParaRPr lang="fr-FR" dirty="0" smtClean="0"/>
          </a:p>
          <a:p>
            <a:r>
              <a:rPr lang="fr-FR" dirty="0" smtClean="0"/>
              <a:t>5.  Ben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watch</a:t>
            </a:r>
            <a:r>
              <a:rPr lang="fr-FR" dirty="0" smtClean="0"/>
              <a:t> </a:t>
            </a:r>
            <a:r>
              <a:rPr lang="fr-FR" dirty="0" err="1" smtClean="0"/>
              <a:t>disney</a:t>
            </a:r>
            <a:r>
              <a:rPr lang="fr-FR" dirty="0" smtClean="0"/>
              <a:t> </a:t>
            </a:r>
            <a:r>
              <a:rPr lang="fr-FR" dirty="0" err="1" smtClean="0"/>
              <a:t>movies</a:t>
            </a:r>
            <a:endParaRPr lang="fr-FR" dirty="0" smtClean="0"/>
          </a:p>
          <a:p>
            <a:r>
              <a:rPr lang="fr-FR" dirty="0" smtClean="0"/>
              <a:t>6.  Martin and Natalie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spit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29588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1.  Joe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ask</a:t>
            </a:r>
            <a:r>
              <a:rPr lang="fr-FR" dirty="0" smtClean="0"/>
              <a:t> questions</a:t>
            </a:r>
          </a:p>
          <a:p>
            <a:r>
              <a:rPr lang="fr-FR" dirty="0" smtClean="0"/>
              <a:t>2.  Henry and Chris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run</a:t>
            </a:r>
            <a:endParaRPr lang="fr-FR" dirty="0" smtClean="0"/>
          </a:p>
          <a:p>
            <a:r>
              <a:rPr lang="fr-FR" dirty="0" smtClean="0"/>
              <a:t>3.  Fred </a:t>
            </a:r>
            <a:r>
              <a:rPr lang="fr-FR" dirty="0" err="1" smtClean="0"/>
              <a:t>used</a:t>
            </a:r>
            <a:r>
              <a:rPr lang="fr-FR" dirty="0" smtClean="0"/>
              <a:t> to drink</a:t>
            </a:r>
          </a:p>
          <a:p>
            <a:r>
              <a:rPr lang="fr-FR" dirty="0" smtClean="0"/>
              <a:t>4. 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wrap</a:t>
            </a:r>
            <a:r>
              <a:rPr lang="fr-FR" dirty="0" smtClean="0"/>
              <a:t> gifts</a:t>
            </a:r>
          </a:p>
          <a:p>
            <a:r>
              <a:rPr lang="fr-FR" dirty="0" smtClean="0"/>
              <a:t>5.  </a:t>
            </a:r>
            <a:r>
              <a:rPr lang="fr-FR" dirty="0" err="1" smtClean="0"/>
              <a:t>They</a:t>
            </a:r>
            <a:r>
              <a:rPr lang="fr-FR" dirty="0" smtClean="0"/>
              <a:t> (</a:t>
            </a:r>
            <a:r>
              <a:rPr lang="fr-FR" dirty="0" err="1" smtClean="0"/>
              <a:t>masc</a:t>
            </a:r>
            <a:r>
              <a:rPr lang="fr-FR" dirty="0" smtClean="0"/>
              <a:t>)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blow</a:t>
            </a:r>
            <a:r>
              <a:rPr lang="fr-FR" dirty="0" smtClean="0"/>
              <a:t> up </a:t>
            </a:r>
            <a:r>
              <a:rPr lang="fr-FR" dirty="0" err="1" smtClean="0"/>
              <a:t>balloons</a:t>
            </a:r>
            <a:endParaRPr lang="fr-FR" dirty="0" smtClean="0"/>
          </a:p>
          <a:p>
            <a:r>
              <a:rPr lang="fr-FR" dirty="0" smtClean="0"/>
              <a:t>6.  </a:t>
            </a:r>
            <a:r>
              <a:rPr lang="fr-FR" dirty="0" err="1" smtClean="0"/>
              <a:t>étienne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spit</a:t>
            </a:r>
            <a:r>
              <a:rPr lang="fr-FR" dirty="0" smtClean="0"/>
              <a:t> in </a:t>
            </a:r>
            <a:r>
              <a:rPr lang="fr-FR" dirty="0" err="1" smtClean="0"/>
              <a:t>his</a:t>
            </a:r>
            <a:r>
              <a:rPr lang="fr-FR" dirty="0" smtClean="0"/>
              <a:t> </a:t>
            </a:r>
            <a:r>
              <a:rPr lang="fr-FR" dirty="0" err="1" smtClean="0"/>
              <a:t>sister’s</a:t>
            </a:r>
            <a:r>
              <a:rPr lang="fr-FR" dirty="0" smtClean="0"/>
              <a:t> </a:t>
            </a:r>
            <a:r>
              <a:rPr lang="fr-FR" dirty="0" err="1" smtClean="0"/>
              <a:t>hair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6974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Raphael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43023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Richard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play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94211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sing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64909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run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472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How do I </a:t>
            </a:r>
            <a:r>
              <a:rPr lang="fr-FR" dirty="0" err="1" smtClean="0"/>
              <a:t>say</a:t>
            </a:r>
            <a:r>
              <a:rPr lang="fr-FR" dirty="0" smtClean="0"/>
              <a:t> « </a:t>
            </a:r>
            <a:r>
              <a:rPr lang="fr-FR" dirty="0" err="1" smtClean="0"/>
              <a:t>used</a:t>
            </a:r>
            <a:r>
              <a:rPr lang="fr-FR" dirty="0" smtClean="0"/>
              <a:t> to? »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Step</a:t>
            </a:r>
            <a:r>
              <a:rPr lang="fr-FR" dirty="0" smtClean="0"/>
              <a:t> 1:  </a:t>
            </a:r>
            <a:r>
              <a:rPr lang="fr-FR" dirty="0" err="1" smtClean="0"/>
              <a:t>Find</a:t>
            </a:r>
            <a:r>
              <a:rPr lang="fr-FR" dirty="0" smtClean="0"/>
              <a:t> the nous </a:t>
            </a:r>
            <a:r>
              <a:rPr lang="fr-FR" dirty="0" err="1" smtClean="0"/>
              <a:t>form</a:t>
            </a:r>
            <a:r>
              <a:rPr lang="fr-FR" dirty="0" smtClean="0"/>
              <a:t> of the </a:t>
            </a:r>
            <a:r>
              <a:rPr lang="fr-FR" dirty="0" err="1" smtClean="0"/>
              <a:t>verb</a:t>
            </a:r>
            <a:endParaRPr lang="fr-FR" dirty="0" smtClean="0"/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/>
              <a:t>	Faire- faisons</a:t>
            </a:r>
          </a:p>
          <a:p>
            <a:r>
              <a:rPr lang="fr-FR" dirty="0" err="1" smtClean="0"/>
              <a:t>Step</a:t>
            </a:r>
            <a:r>
              <a:rPr lang="fr-FR" dirty="0" smtClean="0"/>
              <a:t> 2:  </a:t>
            </a:r>
            <a:r>
              <a:rPr lang="fr-FR" dirty="0" err="1" smtClean="0"/>
              <a:t>Take</a:t>
            </a:r>
            <a:r>
              <a:rPr lang="fr-FR" dirty="0" smtClean="0"/>
              <a:t> off the </a:t>
            </a:r>
            <a:r>
              <a:rPr lang="fr-FR" dirty="0" err="1" smtClean="0"/>
              <a:t>ending</a:t>
            </a:r>
            <a:endParaRPr lang="fr-FR" dirty="0" smtClean="0"/>
          </a:p>
          <a:p>
            <a:endParaRPr lang="fr-FR" dirty="0"/>
          </a:p>
          <a:p>
            <a:pPr lvl="1"/>
            <a:r>
              <a:rPr lang="fr-FR" dirty="0" smtClean="0"/>
              <a:t>Faisons –  fais-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964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walk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50055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15062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 </a:t>
            </a:r>
            <a:r>
              <a:rPr lang="fr-FR" dirty="0" err="1" smtClean="0"/>
              <a:t>used</a:t>
            </a:r>
            <a:r>
              <a:rPr lang="fr-FR" dirty="0" smtClean="0"/>
              <a:t> to have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8006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 </a:t>
            </a:r>
            <a:r>
              <a:rPr lang="fr-FR" dirty="0" err="1" smtClean="0"/>
              <a:t>used</a:t>
            </a:r>
            <a:r>
              <a:rPr lang="fr-FR" dirty="0" smtClean="0"/>
              <a:t> to know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12240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see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3347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They</a:t>
            </a:r>
            <a:r>
              <a:rPr lang="fr-FR" dirty="0" smtClean="0"/>
              <a:t> (</a:t>
            </a:r>
            <a:r>
              <a:rPr lang="fr-FR" dirty="0" err="1" smtClean="0"/>
              <a:t>fem</a:t>
            </a:r>
            <a:r>
              <a:rPr lang="fr-FR" dirty="0" smtClean="0"/>
              <a:t>)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able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13121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She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to drink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28663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Mark and Gisèle </a:t>
            </a:r>
            <a:r>
              <a:rPr lang="fr-FR" dirty="0" err="1" smtClean="0"/>
              <a:t>used</a:t>
            </a:r>
            <a:r>
              <a:rPr lang="fr-FR" dirty="0" smtClean="0"/>
              <a:t> to put </a:t>
            </a:r>
            <a:r>
              <a:rPr lang="fr-FR" dirty="0" smtClean="0"/>
              <a:t>out (</a:t>
            </a:r>
            <a:r>
              <a:rPr lang="fr-FR" dirty="0" err="1" smtClean="0"/>
              <a:t>extinguish</a:t>
            </a:r>
            <a:r>
              <a:rPr lang="fr-FR" smtClean="0"/>
              <a:t>)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979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Kyle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pass</a:t>
            </a:r>
            <a:r>
              <a:rPr lang="fr-FR" dirty="0" smtClean="0"/>
              <a:t> </a:t>
            </a:r>
            <a:r>
              <a:rPr lang="fr-FR" dirty="0" err="1" smtClean="0"/>
              <a:t>gas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0318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Henry </a:t>
            </a:r>
            <a:r>
              <a:rPr lang="fr-FR" dirty="0" err="1" smtClean="0"/>
              <a:t>used</a:t>
            </a:r>
            <a:r>
              <a:rPr lang="fr-FR" dirty="0" smtClean="0"/>
              <a:t> to look for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0268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Step</a:t>
            </a:r>
            <a:r>
              <a:rPr lang="fr-FR" dirty="0" smtClean="0"/>
              <a:t> 3:  </a:t>
            </a:r>
            <a:r>
              <a:rPr lang="fr-FR" dirty="0" err="1" smtClean="0"/>
              <a:t>Add</a:t>
            </a:r>
            <a:r>
              <a:rPr lang="fr-FR" dirty="0" smtClean="0"/>
              <a:t> </a:t>
            </a:r>
            <a:r>
              <a:rPr lang="fr-FR" dirty="0" err="1" smtClean="0"/>
              <a:t>these</a:t>
            </a:r>
            <a:r>
              <a:rPr lang="fr-FR" dirty="0" smtClean="0"/>
              <a:t> </a:t>
            </a:r>
            <a:r>
              <a:rPr lang="fr-FR" dirty="0" err="1" smtClean="0"/>
              <a:t>endings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Ais			ions</a:t>
            </a:r>
          </a:p>
          <a:p>
            <a:r>
              <a:rPr lang="fr-FR" dirty="0" smtClean="0"/>
              <a:t>Ais			</a:t>
            </a:r>
            <a:r>
              <a:rPr lang="fr-FR" dirty="0" err="1" smtClean="0"/>
              <a:t>iez</a:t>
            </a:r>
            <a:endParaRPr lang="fr-FR" dirty="0" smtClean="0"/>
          </a:p>
          <a:p>
            <a:r>
              <a:rPr lang="fr-FR" dirty="0" smtClean="0"/>
              <a:t>Ait			aient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11425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Fred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send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78890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inflate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54441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spill</a:t>
            </a:r>
            <a:r>
              <a:rPr lang="fr-FR" dirty="0" smtClean="0"/>
              <a:t> </a:t>
            </a:r>
            <a:r>
              <a:rPr lang="fr-FR" dirty="0" err="1" smtClean="0"/>
              <a:t>milk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21946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organize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70170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They</a:t>
            </a:r>
            <a:r>
              <a:rPr lang="fr-FR" dirty="0" smtClean="0"/>
              <a:t> (</a:t>
            </a:r>
            <a:r>
              <a:rPr lang="fr-FR" dirty="0" err="1" smtClean="0"/>
              <a:t>masc</a:t>
            </a:r>
            <a:r>
              <a:rPr lang="fr-FR" dirty="0" smtClean="0"/>
              <a:t>)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play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59612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You (</a:t>
            </a:r>
            <a:r>
              <a:rPr lang="fr-FR" dirty="0" err="1" smtClean="0"/>
              <a:t>pl</a:t>
            </a:r>
            <a:r>
              <a:rPr lang="fr-FR" dirty="0" smtClean="0"/>
              <a:t>)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play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44781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Mark and I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fill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77088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Dominique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spit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32366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Jean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cry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16692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Philippe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sing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39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Let’s</a:t>
            </a:r>
            <a:r>
              <a:rPr lang="fr-FR" dirty="0" smtClean="0"/>
              <a:t> </a:t>
            </a:r>
            <a:r>
              <a:rPr lang="fr-FR" dirty="0" err="1" smtClean="0"/>
              <a:t>try</a:t>
            </a:r>
            <a:r>
              <a:rPr lang="fr-FR" dirty="0" smtClean="0"/>
              <a:t> a few.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run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I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pay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I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sing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I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say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96219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Laura </a:t>
            </a:r>
            <a:r>
              <a:rPr lang="fr-FR" dirty="0" err="1" smtClean="0"/>
              <a:t>used</a:t>
            </a:r>
            <a:r>
              <a:rPr lang="fr-FR" dirty="0" smtClean="0"/>
              <a:t> to cause </a:t>
            </a:r>
            <a:r>
              <a:rPr lang="fr-FR" dirty="0" err="1" smtClean="0"/>
              <a:t>problems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9848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Jérôme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sleep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369301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Henry and I  </a:t>
            </a:r>
            <a:r>
              <a:rPr lang="fr-FR" dirty="0" err="1" smtClean="0"/>
              <a:t>used</a:t>
            </a:r>
            <a:r>
              <a:rPr lang="fr-FR" dirty="0" smtClean="0"/>
              <a:t> to know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941660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Mary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watch</a:t>
            </a:r>
            <a:r>
              <a:rPr lang="fr-FR" dirty="0" smtClean="0"/>
              <a:t> </a:t>
            </a:r>
            <a:r>
              <a:rPr lang="fr-FR" dirty="0" err="1" smtClean="0"/>
              <a:t>disney</a:t>
            </a:r>
            <a:r>
              <a:rPr lang="fr-FR" dirty="0" smtClean="0"/>
              <a:t> </a:t>
            </a:r>
            <a:r>
              <a:rPr lang="fr-FR" dirty="0" err="1" smtClean="0"/>
              <a:t>movies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252392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draw</a:t>
            </a:r>
            <a:r>
              <a:rPr lang="fr-FR" dirty="0" smtClean="0"/>
              <a:t> on the </a:t>
            </a:r>
            <a:r>
              <a:rPr lang="fr-FR" dirty="0" err="1" smtClean="0"/>
              <a:t>walls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36324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burp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650227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You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laugh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040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But </a:t>
            </a:r>
            <a:r>
              <a:rPr lang="fr-FR" dirty="0" err="1" smtClean="0"/>
              <a:t>wait</a:t>
            </a:r>
            <a:r>
              <a:rPr lang="fr-FR" dirty="0" smtClean="0"/>
              <a:t>!  </a:t>
            </a:r>
            <a:r>
              <a:rPr lang="fr-FR" dirty="0" err="1" smtClean="0"/>
              <a:t>What</a:t>
            </a:r>
            <a:r>
              <a:rPr lang="fr-FR" dirty="0" smtClean="0"/>
              <a:t> about </a:t>
            </a:r>
            <a:r>
              <a:rPr lang="fr-FR" dirty="0" err="1" smtClean="0"/>
              <a:t>these</a:t>
            </a:r>
            <a:r>
              <a:rPr lang="fr-FR" dirty="0" smtClean="0"/>
              <a:t>?</a:t>
            </a:r>
            <a:br>
              <a:rPr lang="fr-FR" dirty="0" smtClean="0"/>
            </a:br>
            <a:r>
              <a:rPr lang="fr-FR" dirty="0" err="1" smtClean="0"/>
              <a:t>They’re</a:t>
            </a:r>
            <a:r>
              <a:rPr lang="fr-FR" dirty="0" smtClean="0"/>
              <a:t> </a:t>
            </a:r>
            <a:r>
              <a:rPr lang="fr-FR" dirty="0" err="1" smtClean="0"/>
              <a:t>regular</a:t>
            </a:r>
            <a:r>
              <a:rPr lang="fr-FR" dirty="0" smtClean="0"/>
              <a:t>!!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 </a:t>
            </a:r>
            <a:r>
              <a:rPr lang="fr-FR" dirty="0" err="1" smtClean="0"/>
              <a:t>used</a:t>
            </a:r>
            <a:r>
              <a:rPr lang="fr-FR" dirty="0" smtClean="0"/>
              <a:t> to do</a:t>
            </a:r>
          </a:p>
          <a:p>
            <a:endParaRPr lang="fr-FR" dirty="0"/>
          </a:p>
          <a:p>
            <a:r>
              <a:rPr lang="fr-FR" dirty="0" smtClean="0"/>
              <a:t>I </a:t>
            </a:r>
            <a:r>
              <a:rPr lang="fr-FR" dirty="0" err="1" smtClean="0"/>
              <a:t>used</a:t>
            </a:r>
            <a:r>
              <a:rPr lang="fr-FR" dirty="0" smtClean="0"/>
              <a:t> to go</a:t>
            </a:r>
          </a:p>
          <a:p>
            <a:endParaRPr lang="fr-FR" dirty="0"/>
          </a:p>
          <a:p>
            <a:r>
              <a:rPr lang="fr-FR" dirty="0" smtClean="0"/>
              <a:t>I </a:t>
            </a:r>
            <a:r>
              <a:rPr lang="fr-FR" dirty="0" err="1" smtClean="0"/>
              <a:t>used</a:t>
            </a:r>
            <a:r>
              <a:rPr lang="fr-FR" dirty="0" smtClean="0"/>
              <a:t> to have</a:t>
            </a:r>
          </a:p>
          <a:p>
            <a:endParaRPr lang="fr-FR" dirty="0"/>
          </a:p>
          <a:p>
            <a:r>
              <a:rPr lang="fr-FR" dirty="0" smtClean="0"/>
              <a:t>I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take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989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Only</a:t>
            </a:r>
            <a:r>
              <a:rPr lang="fr-FR" dirty="0" smtClean="0"/>
              <a:t> one </a:t>
            </a:r>
            <a:r>
              <a:rPr lang="fr-FR" dirty="0" err="1" smtClean="0"/>
              <a:t>Irregular</a:t>
            </a:r>
            <a:r>
              <a:rPr lang="fr-FR" dirty="0" smtClean="0"/>
              <a:t> </a:t>
            </a:r>
            <a:r>
              <a:rPr lang="fr-FR" dirty="0" err="1" smtClean="0"/>
              <a:t>verb</a:t>
            </a:r>
            <a:r>
              <a:rPr lang="fr-FR" dirty="0" smtClean="0"/>
              <a:t>:  ETRE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J’étais			nous étions</a:t>
            </a:r>
          </a:p>
          <a:p>
            <a:r>
              <a:rPr lang="fr-FR" dirty="0" smtClean="0"/>
              <a:t>Tu étais			vous étiez</a:t>
            </a:r>
          </a:p>
          <a:p>
            <a:r>
              <a:rPr lang="fr-FR" dirty="0" smtClean="0"/>
              <a:t>Il était			ils étaient</a:t>
            </a:r>
          </a:p>
          <a:p>
            <a:r>
              <a:rPr lang="fr-FR" dirty="0" smtClean="0"/>
              <a:t>Elle était			elles étaient</a:t>
            </a:r>
          </a:p>
          <a:p>
            <a:r>
              <a:rPr lang="fr-FR" dirty="0" smtClean="0"/>
              <a:t>On était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7140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Let’s</a:t>
            </a:r>
            <a:r>
              <a:rPr lang="fr-FR" dirty="0" smtClean="0"/>
              <a:t> </a:t>
            </a:r>
            <a:r>
              <a:rPr lang="fr-FR" dirty="0" err="1" smtClean="0"/>
              <a:t>try</a:t>
            </a:r>
            <a:r>
              <a:rPr lang="fr-FR" dirty="0" smtClean="0"/>
              <a:t> </a:t>
            </a:r>
            <a:r>
              <a:rPr lang="fr-FR" dirty="0" err="1" smtClean="0"/>
              <a:t>these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fr-FR" dirty="0" smtClean="0"/>
              <a:t>I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swim</a:t>
            </a:r>
            <a:endParaRPr lang="fr-FR" dirty="0" smtClean="0"/>
          </a:p>
          <a:p>
            <a:r>
              <a:rPr lang="fr-FR" dirty="0" smtClean="0"/>
              <a:t>I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eat</a:t>
            </a:r>
            <a:endParaRPr lang="fr-FR" dirty="0" smtClean="0"/>
          </a:p>
          <a:p>
            <a:r>
              <a:rPr lang="fr-FR" dirty="0" smtClean="0"/>
              <a:t>I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sleep</a:t>
            </a:r>
            <a:endParaRPr lang="fr-FR" dirty="0" smtClean="0"/>
          </a:p>
          <a:p>
            <a:r>
              <a:rPr lang="fr-FR" dirty="0" smtClean="0"/>
              <a:t>I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think</a:t>
            </a:r>
            <a:endParaRPr lang="fr-FR" dirty="0" smtClean="0"/>
          </a:p>
          <a:p>
            <a:r>
              <a:rPr lang="fr-FR" dirty="0" smtClean="0"/>
              <a:t>I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cry</a:t>
            </a:r>
            <a:endParaRPr lang="fr-FR" dirty="0" smtClean="0"/>
          </a:p>
          <a:p>
            <a:r>
              <a:rPr lang="fr-FR" dirty="0" smtClean="0"/>
              <a:t>I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kill</a:t>
            </a:r>
            <a:endParaRPr lang="fr-FR" dirty="0" smtClean="0"/>
          </a:p>
          <a:p>
            <a:r>
              <a:rPr lang="fr-FR" dirty="0" smtClean="0"/>
              <a:t>I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steal</a:t>
            </a:r>
            <a:endParaRPr lang="fr-FR" dirty="0" smtClean="0"/>
          </a:p>
          <a:p>
            <a:r>
              <a:rPr lang="fr-FR" dirty="0" smtClean="0"/>
              <a:t>I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cook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7390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Let’s</a:t>
            </a:r>
            <a:r>
              <a:rPr lang="fr-FR" dirty="0" smtClean="0"/>
              <a:t> </a:t>
            </a:r>
            <a:r>
              <a:rPr lang="fr-FR" dirty="0" err="1" smtClean="0"/>
              <a:t>Try</a:t>
            </a:r>
            <a:r>
              <a:rPr lang="fr-FR" dirty="0" smtClean="0"/>
              <a:t> </a:t>
            </a:r>
            <a:r>
              <a:rPr lang="fr-FR" dirty="0" err="1" smtClean="0"/>
              <a:t>these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I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watch</a:t>
            </a:r>
            <a:endParaRPr lang="fr-FR" dirty="0" smtClean="0"/>
          </a:p>
          <a:p>
            <a:r>
              <a:rPr lang="fr-FR" dirty="0" smtClean="0"/>
              <a:t>You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endParaRPr lang="fr-FR" dirty="0" smtClean="0"/>
          </a:p>
          <a:p>
            <a:r>
              <a:rPr lang="fr-FR" dirty="0" smtClean="0"/>
              <a:t>He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see</a:t>
            </a:r>
            <a:endParaRPr lang="fr-FR" dirty="0" smtClean="0"/>
          </a:p>
          <a:p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to drink</a:t>
            </a:r>
          </a:p>
          <a:p>
            <a:r>
              <a:rPr lang="fr-FR" dirty="0" err="1" smtClean="0"/>
              <a:t>They</a:t>
            </a:r>
            <a:r>
              <a:rPr lang="fr-FR" dirty="0"/>
              <a:t> </a:t>
            </a:r>
            <a:r>
              <a:rPr lang="fr-FR" dirty="0" smtClean="0"/>
              <a:t>(masc.)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write</a:t>
            </a:r>
            <a:endParaRPr lang="fr-FR" dirty="0" smtClean="0"/>
          </a:p>
          <a:p>
            <a:r>
              <a:rPr lang="fr-FR" dirty="0" err="1" smtClean="0"/>
              <a:t>She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buy</a:t>
            </a:r>
            <a:endParaRPr lang="fr-FR" dirty="0" smtClean="0"/>
          </a:p>
          <a:p>
            <a:r>
              <a:rPr lang="fr-FR" dirty="0" smtClean="0"/>
              <a:t>You (</a:t>
            </a:r>
            <a:r>
              <a:rPr lang="fr-FR" dirty="0" err="1" smtClean="0"/>
              <a:t>pl</a:t>
            </a:r>
            <a:r>
              <a:rPr lang="fr-FR" dirty="0" smtClean="0"/>
              <a:t>)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think</a:t>
            </a:r>
            <a:endParaRPr lang="fr-FR" dirty="0" smtClean="0"/>
          </a:p>
          <a:p>
            <a:r>
              <a:rPr lang="fr-FR" dirty="0" smtClean="0"/>
              <a:t>He and I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run</a:t>
            </a:r>
            <a:endParaRPr lang="fr-FR" dirty="0" smtClean="0"/>
          </a:p>
          <a:p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organize</a:t>
            </a:r>
            <a:r>
              <a:rPr lang="fr-FR" dirty="0" smtClean="0"/>
              <a:t> parties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5320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L’échelle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6229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590</Words>
  <Application>Microsoft Office PowerPoint</Application>
  <PresentationFormat>On-screen Show (4:3)</PresentationFormat>
  <Paragraphs>123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L’imparfait</vt:lpstr>
      <vt:lpstr>How do I say « used to? »</vt:lpstr>
      <vt:lpstr>PowerPoint Presentation</vt:lpstr>
      <vt:lpstr>Let’s try a few.</vt:lpstr>
      <vt:lpstr>But wait!  What about these? They’re regular!!</vt:lpstr>
      <vt:lpstr>Only one Irregular verb:  ETRE</vt:lpstr>
      <vt:lpstr>Let’s try these:</vt:lpstr>
      <vt:lpstr>Let’s Try these:</vt:lpstr>
      <vt:lpstr>L’échelle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Raphael</vt:lpstr>
      <vt:lpstr>Richard used to play</vt:lpstr>
      <vt:lpstr>PowerPoint Presentation</vt:lpstr>
      <vt:lpstr>I used to run</vt:lpstr>
      <vt:lpstr>I used to walk</vt:lpstr>
      <vt:lpstr>I used to be</vt:lpstr>
      <vt:lpstr>I used to have</vt:lpstr>
      <vt:lpstr>I used to know</vt:lpstr>
      <vt:lpstr>I used to see</vt:lpstr>
      <vt:lpstr>They (fem) used to be able</vt:lpstr>
      <vt:lpstr>She used to drink</vt:lpstr>
      <vt:lpstr>Mark and Gisèle used to put out (extinguish)</vt:lpstr>
      <vt:lpstr>Kyle used to pass gas</vt:lpstr>
      <vt:lpstr>Henry used to look for</vt:lpstr>
      <vt:lpstr>Fred used to send</vt:lpstr>
      <vt:lpstr>I used to inflate</vt:lpstr>
      <vt:lpstr>I used to spill milk</vt:lpstr>
      <vt:lpstr>We used to organize</vt:lpstr>
      <vt:lpstr>They (masc) used to play</vt:lpstr>
      <vt:lpstr>You (pl) used to play</vt:lpstr>
      <vt:lpstr>Mark and I used to fill</vt:lpstr>
      <vt:lpstr>Dominique used to spit</vt:lpstr>
      <vt:lpstr>Jean used to cry</vt:lpstr>
      <vt:lpstr>Philippe used to sing</vt:lpstr>
      <vt:lpstr>Laura used to cause problems</vt:lpstr>
      <vt:lpstr>Jérôme used to sleep </vt:lpstr>
      <vt:lpstr>Henry and I  used to know</vt:lpstr>
      <vt:lpstr>Mary used to watch disney movies</vt:lpstr>
      <vt:lpstr>We used to draw on the walls</vt:lpstr>
      <vt:lpstr>I used to burp</vt:lpstr>
      <vt:lpstr>You used to laugh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L’imparfait</dc:title>
  <dc:creator>Jon</dc:creator>
  <cp:lastModifiedBy>Jon</cp:lastModifiedBy>
  <cp:revision>4</cp:revision>
  <dcterms:created xsi:type="dcterms:W3CDTF">2012-04-26T01:34:15Z</dcterms:created>
  <dcterms:modified xsi:type="dcterms:W3CDTF">2012-04-26T02:13:17Z</dcterms:modified>
</cp:coreProperties>
</file>