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73" r:id="rId4"/>
    <p:sldId id="274" r:id="rId5"/>
    <p:sldId id="257" r:id="rId6"/>
    <p:sldId id="258" r:id="rId7"/>
    <p:sldId id="260" r:id="rId8"/>
    <p:sldId id="262" r:id="rId9"/>
    <p:sldId id="263" r:id="rId10"/>
    <p:sldId id="267" r:id="rId11"/>
    <p:sldId id="269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41" d="100"/>
          <a:sy n="41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F7774B-6AC2-4B5B-BEDD-D1F8BE8E9471}" type="datetimeFigureOut">
              <a:rPr lang="fr-FR" smtClean="0"/>
              <a:t>03/05/2012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3B0BB7-31AE-439B-A942-EE2683FBFE41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Les progressives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L’Imparfait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9569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these</a:t>
            </a:r>
            <a:r>
              <a:rPr lang="fr-FR" dirty="0" smtClean="0"/>
              <a:t>, </a:t>
            </a:r>
            <a:r>
              <a:rPr lang="fr-FR" dirty="0" err="1" smtClean="0"/>
              <a:t>let’s</a:t>
            </a:r>
            <a:r>
              <a:rPr lang="fr-FR" dirty="0" smtClean="0"/>
              <a:t> translate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reading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Mary </a:t>
            </a:r>
            <a:r>
              <a:rPr lang="fr-FR" dirty="0" err="1" smtClean="0"/>
              <a:t>entered</a:t>
            </a:r>
            <a:r>
              <a:rPr lang="fr-FR" dirty="0" smtClean="0"/>
              <a:t>. 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wore</a:t>
            </a:r>
            <a:r>
              <a:rPr lang="fr-FR" dirty="0" smtClean="0"/>
              <a:t> a </a:t>
            </a:r>
            <a:r>
              <a:rPr lang="fr-FR" dirty="0" err="1" smtClean="0"/>
              <a:t>blue</a:t>
            </a:r>
            <a:r>
              <a:rPr lang="fr-FR" dirty="0" smtClean="0"/>
              <a:t> </a:t>
            </a:r>
            <a:r>
              <a:rPr lang="fr-FR" dirty="0" err="1" smtClean="0"/>
              <a:t>dress</a:t>
            </a:r>
            <a:r>
              <a:rPr lang="fr-FR" dirty="0" smtClean="0"/>
              <a:t>. 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hair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blond and </a:t>
            </a:r>
            <a:r>
              <a:rPr lang="fr-FR" dirty="0" err="1" smtClean="0"/>
              <a:t>her</a:t>
            </a:r>
            <a:r>
              <a:rPr lang="fr-FR" dirty="0" smtClean="0"/>
              <a:t> </a:t>
            </a:r>
            <a:r>
              <a:rPr lang="fr-FR" dirty="0" err="1" smtClean="0"/>
              <a:t>eyes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green. 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talking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I </a:t>
            </a:r>
            <a:r>
              <a:rPr lang="fr-FR" dirty="0" err="1" smtClean="0"/>
              <a:t>noticed</a:t>
            </a:r>
            <a:r>
              <a:rPr lang="fr-FR" dirty="0" smtClean="0"/>
              <a:t> (apercevoir) </a:t>
            </a:r>
            <a:r>
              <a:rPr lang="fr-FR" dirty="0" err="1" smtClean="0"/>
              <a:t>her</a:t>
            </a:r>
            <a:r>
              <a:rPr lang="fr-FR" dirty="0" smtClean="0"/>
              <a:t> crown (couronne). 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a </a:t>
            </a:r>
            <a:r>
              <a:rPr lang="fr-FR" dirty="0" err="1" smtClean="0"/>
              <a:t>princess</a:t>
            </a:r>
            <a:r>
              <a:rPr lang="fr-FR" dirty="0" smtClean="0"/>
              <a:t>!  </a:t>
            </a:r>
            <a:r>
              <a:rPr lang="fr-FR" dirty="0" err="1" smtClean="0"/>
              <a:t>She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looking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me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other</a:t>
            </a:r>
            <a:r>
              <a:rPr lang="fr-FR" dirty="0" smtClean="0"/>
              <a:t> man came.  He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wearing</a:t>
            </a:r>
            <a:r>
              <a:rPr lang="fr-FR" dirty="0" smtClean="0"/>
              <a:t> a black </a:t>
            </a:r>
            <a:r>
              <a:rPr lang="fr-FR" dirty="0" err="1" smtClean="0"/>
              <a:t>hat</a:t>
            </a:r>
            <a:r>
              <a:rPr lang="fr-FR" dirty="0" smtClean="0"/>
              <a:t>.  </a:t>
            </a:r>
            <a:r>
              <a:rPr lang="fr-FR" dirty="0" err="1" smtClean="0"/>
              <a:t>His</a:t>
            </a:r>
            <a:r>
              <a:rPr lang="fr-FR" dirty="0" smtClean="0"/>
              <a:t> glasses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dark</a:t>
            </a:r>
            <a:r>
              <a:rPr lang="fr-FR" dirty="0" smtClean="0"/>
              <a:t>.  He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staring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us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pig</a:t>
            </a:r>
            <a:r>
              <a:rPr lang="fr-FR" dirty="0" smtClean="0"/>
              <a:t> </a:t>
            </a:r>
            <a:r>
              <a:rPr lang="fr-FR" dirty="0" err="1" smtClean="0"/>
              <a:t>fell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roof.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8820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second translation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Gaston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looking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himself</a:t>
            </a:r>
            <a:r>
              <a:rPr lang="fr-FR" dirty="0" smtClean="0"/>
              <a:t> in the </a:t>
            </a:r>
            <a:r>
              <a:rPr lang="fr-FR" dirty="0" err="1" smtClean="0"/>
              <a:t>mirror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the </a:t>
            </a:r>
            <a:r>
              <a:rPr lang="fr-FR" dirty="0" err="1" smtClean="0"/>
              <a:t>dwarf</a:t>
            </a:r>
            <a:r>
              <a:rPr lang="fr-FR" dirty="0" smtClean="0"/>
              <a:t> came in.  He </a:t>
            </a:r>
            <a:r>
              <a:rPr lang="fr-FR" dirty="0" err="1" smtClean="0"/>
              <a:t>was</a:t>
            </a:r>
            <a:r>
              <a:rPr lang="fr-FR" dirty="0" smtClean="0"/>
              <a:t> short and </a:t>
            </a:r>
            <a:r>
              <a:rPr lang="fr-FR" dirty="0" err="1" smtClean="0"/>
              <a:t>angry</a:t>
            </a:r>
            <a:r>
              <a:rPr lang="fr-FR" dirty="0" smtClean="0"/>
              <a:t>. 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beard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red</a:t>
            </a:r>
            <a:r>
              <a:rPr lang="fr-FR" dirty="0" smtClean="0"/>
              <a:t> and longer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body.  It </a:t>
            </a:r>
            <a:r>
              <a:rPr lang="fr-FR" dirty="0" err="1" smtClean="0"/>
              <a:t>was</a:t>
            </a:r>
            <a:r>
              <a:rPr lang="fr-FR" dirty="0" smtClean="0"/>
              <a:t> about 6 </a:t>
            </a:r>
            <a:r>
              <a:rPr lang="fr-FR" dirty="0" err="1" smtClean="0"/>
              <a:t>o’clock</a:t>
            </a:r>
            <a:r>
              <a:rPr lang="fr-FR" dirty="0" smtClean="0"/>
              <a:t>.  The </a:t>
            </a:r>
            <a:r>
              <a:rPr lang="fr-FR" dirty="0" err="1" smtClean="0"/>
              <a:t>dwarf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singing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Gaston </a:t>
            </a:r>
            <a:r>
              <a:rPr lang="fr-FR" dirty="0" err="1" smtClean="0"/>
              <a:t>asked</a:t>
            </a:r>
            <a:r>
              <a:rPr lang="fr-FR" dirty="0" smtClean="0"/>
              <a:t> </a:t>
            </a:r>
            <a:r>
              <a:rPr lang="fr-FR" dirty="0" err="1" smtClean="0"/>
              <a:t>him</a:t>
            </a:r>
            <a:r>
              <a:rPr lang="fr-FR" dirty="0" smtClean="0"/>
              <a:t> a question </a:t>
            </a:r>
            <a:r>
              <a:rPr lang="fr-FR" dirty="0" err="1" smtClean="0"/>
              <a:t>earlier</a:t>
            </a:r>
            <a:r>
              <a:rPr lang="fr-FR" dirty="0" smtClean="0"/>
              <a:t> (</a:t>
            </a:r>
            <a:r>
              <a:rPr lang="fr-FR" dirty="0" err="1" smtClean="0"/>
              <a:t>plustot</a:t>
            </a:r>
            <a:r>
              <a:rPr lang="fr-FR" dirty="0" smtClean="0"/>
              <a:t>).  Gaston </a:t>
            </a:r>
            <a:r>
              <a:rPr lang="fr-FR" dirty="0" err="1" smtClean="0"/>
              <a:t>was</a:t>
            </a:r>
            <a:r>
              <a:rPr lang="fr-FR" dirty="0" smtClean="0"/>
              <a:t> a </a:t>
            </a:r>
            <a:r>
              <a:rPr lang="fr-FR" dirty="0" err="1" smtClean="0"/>
              <a:t>handsome</a:t>
            </a:r>
            <a:r>
              <a:rPr lang="fr-FR" dirty="0" smtClean="0"/>
              <a:t> man.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9861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Use 1 of the </a:t>
            </a:r>
            <a:r>
              <a:rPr lang="fr-FR" dirty="0" err="1" smtClean="0"/>
              <a:t>imperfect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conditions</a:t>
            </a:r>
          </a:p>
          <a:p>
            <a:pPr lvl="1"/>
            <a:r>
              <a:rPr lang="fr-FR" dirty="0" smtClean="0"/>
              <a:t>This </a:t>
            </a:r>
            <a:r>
              <a:rPr lang="fr-FR" dirty="0" err="1" smtClean="0"/>
              <a:t>is</a:t>
            </a:r>
            <a:r>
              <a:rPr lang="fr-FR" dirty="0" smtClean="0"/>
              <a:t> setting the stage.  This </a:t>
            </a:r>
            <a:r>
              <a:rPr lang="fr-FR" dirty="0" err="1" smtClean="0"/>
              <a:t>describes</a:t>
            </a:r>
            <a:r>
              <a:rPr lang="fr-FR" dirty="0" smtClean="0"/>
              <a:t> the stage </a:t>
            </a:r>
            <a:r>
              <a:rPr lang="fr-FR" dirty="0" err="1" smtClean="0"/>
              <a:t>before</a:t>
            </a:r>
            <a:r>
              <a:rPr lang="fr-FR" dirty="0" smtClean="0"/>
              <a:t> the </a:t>
            </a:r>
            <a:r>
              <a:rPr lang="fr-FR" dirty="0" err="1" smtClean="0"/>
              <a:t>actors</a:t>
            </a:r>
            <a:r>
              <a:rPr lang="fr-FR" dirty="0" smtClean="0"/>
              <a:t> </a:t>
            </a:r>
            <a:r>
              <a:rPr lang="fr-FR" dirty="0" err="1" smtClean="0"/>
              <a:t>get</a:t>
            </a:r>
            <a:r>
              <a:rPr lang="fr-FR" dirty="0" smtClean="0"/>
              <a:t> on </a:t>
            </a:r>
            <a:r>
              <a:rPr lang="fr-FR" dirty="0" err="1" smtClean="0"/>
              <a:t>it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Il faisait beau</a:t>
            </a:r>
          </a:p>
          <a:p>
            <a:pPr lvl="2"/>
            <a:r>
              <a:rPr lang="fr-FR" dirty="0" smtClean="0"/>
              <a:t>Il pleuvait</a:t>
            </a:r>
          </a:p>
          <a:p>
            <a:pPr lvl="2"/>
            <a:r>
              <a:rPr lang="fr-FR" dirty="0" smtClean="0"/>
              <a:t>Il faisait du soleil</a:t>
            </a:r>
          </a:p>
          <a:p>
            <a:pPr lvl="2"/>
            <a:r>
              <a:rPr lang="fr-FR" dirty="0" smtClean="0"/>
              <a:t>Il était le 4 juin</a:t>
            </a:r>
          </a:p>
          <a:p>
            <a:pPr lvl="2"/>
            <a:r>
              <a:rPr lang="fr-FR" dirty="0" smtClean="0"/>
              <a:t>Il était 4 heures</a:t>
            </a:r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191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Imparfait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conditions:</a:t>
            </a:r>
          </a:p>
          <a:p>
            <a:endParaRPr lang="fr-FR" dirty="0"/>
          </a:p>
          <a:p>
            <a:pPr lvl="1"/>
            <a:r>
              <a:rPr lang="fr-FR" dirty="0" smtClean="0"/>
              <a:t>Le temps,</a:t>
            </a:r>
          </a:p>
          <a:p>
            <a:pPr lvl="1"/>
            <a:r>
              <a:rPr lang="fr-FR" dirty="0" smtClean="0"/>
              <a:t>La date</a:t>
            </a:r>
          </a:p>
          <a:p>
            <a:pPr lvl="1"/>
            <a:r>
              <a:rPr lang="fr-FR" dirty="0" smtClean="0"/>
              <a:t>L’heure</a:t>
            </a:r>
          </a:p>
          <a:p>
            <a:pPr lvl="1"/>
            <a:r>
              <a:rPr lang="fr-FR" dirty="0" smtClean="0"/>
              <a:t>Le paysage</a:t>
            </a:r>
          </a:p>
          <a:p>
            <a:pPr lvl="1"/>
            <a:r>
              <a:rPr lang="fr-FR" dirty="0" smtClean="0"/>
              <a:t>Le décor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544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Use </a:t>
            </a:r>
            <a:r>
              <a:rPr lang="fr-FR" dirty="0" err="1" smtClean="0"/>
              <a:t>Two</a:t>
            </a:r>
            <a:r>
              <a:rPr lang="fr-FR" dirty="0" smtClean="0"/>
              <a:t> of the </a:t>
            </a:r>
            <a:r>
              <a:rPr lang="fr-FR" dirty="0" err="1" smtClean="0"/>
              <a:t>Imperfect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Descriptions</a:t>
            </a:r>
          </a:p>
          <a:p>
            <a:endParaRPr lang="fr-FR" dirty="0"/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rule</a:t>
            </a:r>
            <a:r>
              <a:rPr lang="fr-FR" dirty="0" smtClean="0"/>
              <a:t>:  </a:t>
            </a:r>
            <a:r>
              <a:rPr lang="fr-FR" dirty="0" err="1" smtClean="0"/>
              <a:t>verbs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etre</a:t>
            </a:r>
            <a:r>
              <a:rPr lang="fr-FR" dirty="0" smtClean="0"/>
              <a:t> </a:t>
            </a:r>
            <a:r>
              <a:rPr lang="fr-FR" smtClean="0"/>
              <a:t>and avoir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usually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in the </a:t>
            </a:r>
            <a:r>
              <a:rPr lang="fr-FR" dirty="0" err="1" smtClean="0"/>
              <a:t>imperfect</a:t>
            </a:r>
            <a:r>
              <a:rPr lang="fr-FR" dirty="0" smtClean="0"/>
              <a:t>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049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actions progressives</a:t>
            </a:r>
            <a:endParaRPr lang="fr-FR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progressive action?</a:t>
            </a:r>
          </a:p>
          <a:p>
            <a:pPr lvl="1"/>
            <a:r>
              <a:rPr lang="fr-FR" dirty="0" err="1" smtClean="0"/>
              <a:t>Something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in the </a:t>
            </a:r>
            <a:r>
              <a:rPr lang="fr-FR" dirty="0" err="1" smtClean="0"/>
              <a:t>process</a:t>
            </a:r>
            <a:r>
              <a:rPr lang="fr-FR" dirty="0" smtClean="0"/>
              <a:t> of happening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Il faisait ses devoirs</a:t>
            </a:r>
          </a:p>
          <a:p>
            <a:pPr lvl="2"/>
            <a:r>
              <a:rPr lang="fr-FR" dirty="0" smtClean="0"/>
              <a:t>He </a:t>
            </a:r>
            <a:r>
              <a:rPr lang="fr-FR" dirty="0" err="1" smtClean="0"/>
              <a:t>was</a:t>
            </a:r>
            <a:r>
              <a:rPr lang="fr-FR" dirty="0" smtClean="0"/>
              <a:t> in the </a:t>
            </a:r>
            <a:r>
              <a:rPr lang="fr-FR" dirty="0" err="1" smtClean="0"/>
              <a:t>process</a:t>
            </a:r>
            <a:r>
              <a:rPr lang="fr-FR" dirty="0" smtClean="0"/>
              <a:t> of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homework</a:t>
            </a:r>
            <a:endParaRPr lang="fr-FR" dirty="0" smtClean="0"/>
          </a:p>
          <a:p>
            <a:pPr lvl="2"/>
            <a:endParaRPr lang="fr-FR" dirty="0" smtClean="0"/>
          </a:p>
          <a:p>
            <a:pPr marL="489776" lvl="3"/>
            <a:r>
              <a:rPr lang="fr-FR" dirty="0" smtClean="0"/>
              <a:t>Luc mangeait le </a:t>
            </a:r>
            <a:r>
              <a:rPr lang="fr-FR" dirty="0" err="1" smtClean="0"/>
              <a:t>gateau</a:t>
            </a:r>
            <a:endParaRPr lang="fr-FR" dirty="0" smtClean="0"/>
          </a:p>
          <a:p>
            <a:pPr marL="764096" lvl="4"/>
            <a:r>
              <a:rPr lang="fr-FR" dirty="0" smtClean="0"/>
              <a:t>Luc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eating</a:t>
            </a:r>
            <a:r>
              <a:rPr lang="fr-FR" dirty="0" smtClean="0"/>
              <a:t> the cake</a:t>
            </a:r>
            <a:endParaRPr lang="fr-FR" dirty="0"/>
          </a:p>
          <a:p>
            <a:pPr marL="764096" lvl="4"/>
            <a:endParaRPr lang="fr-FR" dirty="0" smtClean="0"/>
          </a:p>
          <a:p>
            <a:pPr marL="420624" lvl="5"/>
            <a:r>
              <a:rPr lang="fr-FR" dirty="0" smtClean="0"/>
              <a:t>Matthieu regardait la télé.</a:t>
            </a:r>
          </a:p>
          <a:p>
            <a:pPr marL="621792" lvl="6"/>
            <a:r>
              <a:rPr lang="fr-FR" dirty="0" smtClean="0"/>
              <a:t>Matt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watching</a:t>
            </a:r>
            <a:r>
              <a:rPr lang="fr-FR" dirty="0" smtClean="0"/>
              <a:t> the TV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1781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Actions Progressives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smtClean="0"/>
              <a:t>Henri téléphonait à </a:t>
            </a:r>
            <a:r>
              <a:rPr lang="fr-FR" dirty="0" smtClean="0"/>
              <a:t>Maman</a:t>
            </a:r>
          </a:p>
          <a:p>
            <a:pPr lvl="1"/>
            <a:r>
              <a:rPr lang="fr-FR" dirty="0" smtClean="0"/>
              <a:t>Henry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calling</a:t>
            </a:r>
            <a:r>
              <a:rPr lang="fr-FR" dirty="0" smtClean="0"/>
              <a:t> </a:t>
            </a:r>
            <a:r>
              <a:rPr lang="fr-FR" dirty="0" err="1" smtClean="0"/>
              <a:t>mom</a:t>
            </a:r>
            <a:r>
              <a:rPr lang="fr-FR" dirty="0" smtClean="0"/>
              <a:t>.</a:t>
            </a:r>
          </a:p>
          <a:p>
            <a:pPr lvl="1"/>
            <a:endParaRPr lang="fr-FR" dirty="0" smtClean="0"/>
          </a:p>
          <a:p>
            <a:pPr marL="117475" lvl="1" indent="174625"/>
            <a:r>
              <a:rPr lang="fr-FR" dirty="0" smtClean="0"/>
              <a:t>Joe marchait dans les bois</a:t>
            </a:r>
          </a:p>
          <a:p>
            <a:pPr marL="355219" lvl="2" indent="174625"/>
            <a:r>
              <a:rPr lang="fr-FR" dirty="0" smtClean="0"/>
              <a:t>Joe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walking</a:t>
            </a:r>
            <a:r>
              <a:rPr lang="fr-FR" dirty="0" smtClean="0"/>
              <a:t> in the </a:t>
            </a:r>
            <a:r>
              <a:rPr lang="fr-FR" dirty="0" err="1" smtClean="0"/>
              <a:t>woods</a:t>
            </a:r>
            <a:endParaRPr lang="fr-FR" dirty="0" smtClean="0"/>
          </a:p>
          <a:p>
            <a:pPr marL="355219" lvl="2" indent="174625"/>
            <a:endParaRPr lang="fr-FR" dirty="0"/>
          </a:p>
          <a:p>
            <a:pPr marL="354013" lvl="2" indent="-306388"/>
            <a:endParaRPr lang="fr-FR" dirty="0" smtClean="0"/>
          </a:p>
          <a:p>
            <a:pPr marL="354013" lvl="2" indent="-306388"/>
            <a:r>
              <a:rPr lang="fr-FR" dirty="0" smtClean="0"/>
              <a:t>Fred faisait la guerre civile</a:t>
            </a:r>
          </a:p>
          <a:p>
            <a:pPr marL="600901" lvl="3" indent="-306388"/>
            <a:r>
              <a:rPr lang="fr-FR" dirty="0" smtClean="0"/>
              <a:t>Fred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making</a:t>
            </a:r>
            <a:r>
              <a:rPr lang="fr-FR" dirty="0" smtClean="0"/>
              <a:t> a civil </a:t>
            </a:r>
            <a:r>
              <a:rPr lang="fr-FR" dirty="0" err="1" smtClean="0"/>
              <a:t>war</a:t>
            </a:r>
            <a:endParaRPr lang="fr-FR" dirty="0" smtClean="0"/>
          </a:p>
          <a:p>
            <a:pPr marL="600901" lvl="3" indent="-306388"/>
            <a:endParaRPr lang="fr-FR" dirty="0" smtClean="0"/>
          </a:p>
          <a:p>
            <a:pPr marL="306388" lvl="3" indent="-306388"/>
            <a:r>
              <a:rPr lang="fr-FR" dirty="0" smtClean="0"/>
              <a:t>Véronique cuisinait</a:t>
            </a:r>
          </a:p>
          <a:p>
            <a:pPr marL="580708" lvl="4" indent="-306388"/>
            <a:r>
              <a:rPr lang="fr-FR" dirty="0" smtClean="0"/>
              <a:t>Veronica </a:t>
            </a:r>
            <a:r>
              <a:rPr lang="fr-FR" dirty="0" err="1" smtClean="0"/>
              <a:t>was</a:t>
            </a:r>
            <a:r>
              <a:rPr lang="fr-FR" dirty="0" smtClean="0"/>
              <a:t> cooking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4233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</a:t>
            </a:r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9416"/>
            <a:ext cx="7239000" cy="5019984"/>
          </a:xfrm>
        </p:spPr>
        <p:txBody>
          <a:bodyPr>
            <a:normAutofit/>
          </a:bodyPr>
          <a:lstStyle/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these</a:t>
            </a:r>
            <a:r>
              <a:rPr lang="fr-FR" dirty="0" smtClean="0"/>
              <a:t> phrases,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half</a:t>
            </a:r>
            <a:r>
              <a:rPr lang="fr-FR" dirty="0" smtClean="0"/>
              <a:t> of a </a:t>
            </a:r>
            <a:r>
              <a:rPr lang="fr-FR" dirty="0" err="1" smtClean="0"/>
              <a:t>thought</a:t>
            </a:r>
            <a:r>
              <a:rPr lang="fr-FR" dirty="0" smtClean="0"/>
              <a:t>.  This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followed</a:t>
            </a:r>
            <a:r>
              <a:rPr lang="fr-FR" dirty="0" smtClean="0"/>
              <a:t> by a quand.</a:t>
            </a:r>
          </a:p>
          <a:p>
            <a:endParaRPr lang="fr-FR" dirty="0"/>
          </a:p>
          <a:p>
            <a:r>
              <a:rPr lang="fr-FR" dirty="0" smtClean="0"/>
              <a:t>Marc faisait la </a:t>
            </a:r>
            <a:r>
              <a:rPr lang="fr-FR" dirty="0" err="1" smtClean="0"/>
              <a:t>fete</a:t>
            </a:r>
            <a:r>
              <a:rPr lang="fr-FR" dirty="0" smtClean="0"/>
              <a:t> QUAND</a:t>
            </a:r>
          </a:p>
          <a:p>
            <a:pPr lvl="1"/>
            <a:r>
              <a:rPr lang="fr-FR" dirty="0" smtClean="0"/>
              <a:t>Marc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partying</a:t>
            </a:r>
            <a:r>
              <a:rPr lang="fr-FR" dirty="0" smtClean="0"/>
              <a:t> WHEN</a:t>
            </a:r>
          </a:p>
          <a:p>
            <a:endParaRPr lang="fr-FR" dirty="0"/>
          </a:p>
          <a:p>
            <a:r>
              <a:rPr lang="fr-FR" dirty="0" smtClean="0"/>
              <a:t>Luc courait QUAND</a:t>
            </a:r>
          </a:p>
          <a:p>
            <a:pPr lvl="1"/>
            <a:r>
              <a:rPr lang="fr-FR" dirty="0" smtClean="0"/>
              <a:t>Luke </a:t>
            </a:r>
            <a:r>
              <a:rPr lang="fr-FR" dirty="0" err="1" smtClean="0"/>
              <a:t>was</a:t>
            </a:r>
            <a:r>
              <a:rPr lang="fr-FR" dirty="0" smtClean="0"/>
              <a:t> running WHEN</a:t>
            </a:r>
          </a:p>
          <a:p>
            <a:endParaRPr lang="fr-FR" dirty="0"/>
          </a:p>
          <a:p>
            <a:r>
              <a:rPr lang="fr-FR" dirty="0" smtClean="0"/>
              <a:t>Matthieu regardait la télé QUAND</a:t>
            </a:r>
          </a:p>
          <a:p>
            <a:pPr lvl="1"/>
            <a:r>
              <a:rPr lang="fr-FR" dirty="0" smtClean="0"/>
              <a:t>Matt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watching</a:t>
            </a:r>
            <a:r>
              <a:rPr lang="fr-FR" dirty="0" smtClean="0"/>
              <a:t> tv WHEN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7723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After</a:t>
            </a:r>
            <a:r>
              <a:rPr lang="fr-FR" dirty="0" smtClean="0"/>
              <a:t> the quand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I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endParaRPr lang="fr-FR" dirty="0" smtClean="0"/>
          </a:p>
          <a:p>
            <a:pPr lvl="1"/>
            <a:r>
              <a:rPr lang="fr-FR" dirty="0" smtClean="0"/>
              <a:t>This expression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taking</a:t>
            </a:r>
            <a:r>
              <a:rPr lang="fr-FR" dirty="0" smtClean="0"/>
              <a:t> place over an </a:t>
            </a:r>
            <a:r>
              <a:rPr lang="fr-FR" dirty="0" err="1" smtClean="0"/>
              <a:t>undefined</a:t>
            </a:r>
            <a:r>
              <a:rPr lang="fr-FR" dirty="0" smtClean="0"/>
              <a:t> time </a:t>
            </a:r>
            <a:r>
              <a:rPr lang="fr-FR" dirty="0" err="1" smtClean="0"/>
              <a:t>period</a:t>
            </a:r>
            <a:endParaRPr lang="fr-FR" dirty="0" smtClean="0"/>
          </a:p>
          <a:p>
            <a:pPr lvl="2"/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r>
              <a:rPr lang="fr-FR" dirty="0" smtClean="0"/>
              <a:t> once or for a </a:t>
            </a:r>
            <a:r>
              <a:rPr lang="fr-FR" dirty="0" err="1" smtClean="0"/>
              <a:t>while</a:t>
            </a:r>
            <a:endParaRPr lang="fr-FR" dirty="0" smtClean="0"/>
          </a:p>
          <a:p>
            <a:pPr lvl="3"/>
            <a:r>
              <a:rPr lang="fr-FR" dirty="0" smtClean="0"/>
              <a:t>L’imparfait</a:t>
            </a:r>
          </a:p>
          <a:p>
            <a:pPr lvl="2"/>
            <a:endParaRPr lang="fr-FR" dirty="0"/>
          </a:p>
          <a:p>
            <a:pPr marL="117475" lvl="2" indent="412750"/>
            <a:r>
              <a:rPr lang="fr-FR" dirty="0" smtClean="0"/>
              <a:t>I </a:t>
            </a:r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something</a:t>
            </a:r>
            <a:r>
              <a:rPr lang="fr-FR" dirty="0" smtClean="0"/>
              <a:t>.</a:t>
            </a:r>
          </a:p>
          <a:p>
            <a:pPr marL="364363" lvl="3" indent="412750"/>
            <a:r>
              <a:rPr lang="fr-FR" dirty="0" smtClean="0"/>
              <a:t>This expression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taking</a:t>
            </a:r>
            <a:r>
              <a:rPr lang="fr-FR" dirty="0" smtClean="0"/>
              <a:t> place </a:t>
            </a:r>
            <a:r>
              <a:rPr lang="fr-FR" dirty="0" err="1" smtClean="0"/>
              <a:t>at</a:t>
            </a:r>
            <a:r>
              <a:rPr lang="fr-FR" dirty="0" smtClean="0"/>
              <a:t> one </a:t>
            </a:r>
            <a:r>
              <a:rPr lang="fr-FR" dirty="0" err="1" smtClean="0"/>
              <a:t>definite</a:t>
            </a:r>
            <a:r>
              <a:rPr lang="fr-FR" dirty="0" smtClean="0"/>
              <a:t> point in the </a:t>
            </a:r>
            <a:r>
              <a:rPr lang="fr-FR" dirty="0" err="1" smtClean="0"/>
              <a:t>past</a:t>
            </a:r>
            <a:r>
              <a:rPr lang="fr-FR" dirty="0" smtClean="0"/>
              <a:t>.</a:t>
            </a:r>
          </a:p>
          <a:p>
            <a:pPr marL="638683" lvl="4" indent="412750"/>
            <a:r>
              <a:rPr lang="fr-FR" dirty="0" smtClean="0"/>
              <a:t>The passé composé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7169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look </a:t>
            </a:r>
            <a:r>
              <a:rPr lang="fr-FR" dirty="0" err="1" smtClean="0"/>
              <a:t>like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Je faisais les devoirs quand Luc </a:t>
            </a:r>
            <a:r>
              <a:rPr lang="fr-FR" u="sng" dirty="0" smtClean="0"/>
              <a:t>est entré</a:t>
            </a:r>
            <a:endParaRPr lang="fr-FR" dirty="0" smtClean="0"/>
          </a:p>
          <a:p>
            <a:pPr lvl="1"/>
            <a:r>
              <a:rPr lang="fr-FR" dirty="0" smtClean="0"/>
              <a:t>I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homework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Luke came in.</a:t>
            </a:r>
          </a:p>
          <a:p>
            <a:pPr lvl="2"/>
            <a:r>
              <a:rPr lang="fr-FR" dirty="0" smtClean="0"/>
              <a:t>How long </a:t>
            </a:r>
            <a:r>
              <a:rPr lang="fr-FR" dirty="0" err="1" smtClean="0"/>
              <a:t>was</a:t>
            </a:r>
            <a:r>
              <a:rPr lang="fr-FR" dirty="0" smtClean="0"/>
              <a:t> I </a:t>
            </a:r>
            <a:r>
              <a:rPr lang="fr-FR" dirty="0" err="1" smtClean="0"/>
              <a:t>doing</a:t>
            </a:r>
            <a:r>
              <a:rPr lang="fr-FR" dirty="0" smtClean="0"/>
              <a:t> </a:t>
            </a:r>
            <a:r>
              <a:rPr lang="fr-FR" dirty="0" err="1" smtClean="0"/>
              <a:t>homework</a:t>
            </a:r>
            <a:r>
              <a:rPr lang="fr-FR" dirty="0" smtClean="0"/>
              <a:t>?  </a:t>
            </a:r>
            <a:r>
              <a:rPr lang="fr-FR" dirty="0" err="1" smtClean="0"/>
              <a:t>Unknown</a:t>
            </a:r>
            <a:r>
              <a:rPr lang="fr-FR" dirty="0" smtClean="0"/>
              <a:t>.  Imp.</a:t>
            </a:r>
          </a:p>
          <a:p>
            <a:pPr lvl="2"/>
            <a:r>
              <a:rPr lang="fr-FR" dirty="0" err="1" smtClean="0"/>
              <a:t>Did</a:t>
            </a:r>
            <a:r>
              <a:rPr lang="fr-FR" dirty="0" smtClean="0"/>
              <a:t> Luke come in once or </a:t>
            </a:r>
            <a:r>
              <a:rPr lang="fr-FR" dirty="0" err="1" smtClean="0"/>
              <a:t>many</a:t>
            </a:r>
            <a:r>
              <a:rPr lang="fr-FR" dirty="0" smtClean="0"/>
              <a:t> times?  </a:t>
            </a:r>
            <a:r>
              <a:rPr lang="fr-FR" dirty="0" err="1" smtClean="0"/>
              <a:t>Only</a:t>
            </a:r>
            <a:r>
              <a:rPr lang="fr-FR" dirty="0" smtClean="0"/>
              <a:t> once.  P.C.</a:t>
            </a:r>
          </a:p>
          <a:p>
            <a:pPr lvl="2"/>
            <a:endParaRPr lang="fr-FR" dirty="0"/>
          </a:p>
          <a:p>
            <a:pPr marL="117475" lvl="2" indent="412750"/>
            <a:r>
              <a:rPr lang="fr-FR" dirty="0" smtClean="0"/>
              <a:t>Il chantait quand  le chat a sauté du toit.</a:t>
            </a:r>
          </a:p>
          <a:p>
            <a:pPr marL="364363" lvl="3" indent="412750"/>
            <a:r>
              <a:rPr lang="fr-FR" dirty="0" smtClean="0"/>
              <a:t>He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singing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the cat </a:t>
            </a:r>
            <a:r>
              <a:rPr lang="fr-FR" dirty="0" err="1" smtClean="0"/>
              <a:t>jumped</a:t>
            </a:r>
            <a:r>
              <a:rPr lang="fr-FR" dirty="0" smtClean="0"/>
              <a:t> off of the roof.</a:t>
            </a:r>
          </a:p>
          <a:p>
            <a:pPr marL="364363" lvl="3" indent="412750"/>
            <a:r>
              <a:rPr lang="fr-FR" dirty="0" smtClean="0"/>
              <a:t>How long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singing</a:t>
            </a:r>
            <a:r>
              <a:rPr lang="fr-FR" dirty="0" smtClean="0"/>
              <a:t> for?  </a:t>
            </a:r>
            <a:r>
              <a:rPr lang="fr-FR" dirty="0" err="1" smtClean="0"/>
              <a:t>Uknown</a:t>
            </a:r>
            <a:r>
              <a:rPr lang="fr-FR" dirty="0" smtClean="0"/>
              <a:t>?  </a:t>
            </a:r>
            <a:r>
              <a:rPr lang="fr-FR" dirty="0" err="1" smtClean="0"/>
              <a:t>Imperfect</a:t>
            </a:r>
            <a:r>
              <a:rPr lang="fr-FR" dirty="0" smtClean="0"/>
              <a:t>.</a:t>
            </a:r>
          </a:p>
          <a:p>
            <a:pPr marL="364363" lvl="3" indent="412750"/>
            <a:r>
              <a:rPr lang="fr-FR" dirty="0" err="1" smtClean="0"/>
              <a:t>Did</a:t>
            </a:r>
            <a:r>
              <a:rPr lang="fr-FR" dirty="0" smtClean="0"/>
              <a:t> the cat jumping off of the roof </a:t>
            </a:r>
            <a:r>
              <a:rPr lang="fr-FR" dirty="0" err="1" smtClean="0"/>
              <a:t>happen</a:t>
            </a:r>
            <a:r>
              <a:rPr lang="fr-FR" dirty="0" smtClean="0"/>
              <a:t> once or </a:t>
            </a:r>
            <a:r>
              <a:rPr lang="fr-FR" dirty="0" err="1" smtClean="0"/>
              <a:t>many</a:t>
            </a:r>
            <a:r>
              <a:rPr lang="fr-FR" dirty="0" smtClean="0"/>
              <a:t> times?  Once?  P.C.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1762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</TotalTime>
  <Words>515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L’Imparfait</vt:lpstr>
      <vt:lpstr>Use 1 of the imperfect</vt:lpstr>
      <vt:lpstr>Imparfait</vt:lpstr>
      <vt:lpstr>Use Two of the Imperfect</vt:lpstr>
      <vt:lpstr>Les actions progressives</vt:lpstr>
      <vt:lpstr>Les Actions Progressives</vt:lpstr>
      <vt:lpstr>How does this work?</vt:lpstr>
      <vt:lpstr>After the quand</vt:lpstr>
      <vt:lpstr>What does this look like?</vt:lpstr>
      <vt:lpstr>Now that we have these, let’s translate</vt:lpstr>
      <vt:lpstr>A second translation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L’Imparfait</dc:title>
  <dc:creator>Jon</dc:creator>
  <cp:lastModifiedBy>Jon</cp:lastModifiedBy>
  <cp:revision>6</cp:revision>
  <dcterms:created xsi:type="dcterms:W3CDTF">2012-05-02T23:34:45Z</dcterms:created>
  <dcterms:modified xsi:type="dcterms:W3CDTF">2012-05-03T23:58:16Z</dcterms:modified>
</cp:coreProperties>
</file>