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Vocabulaire 1A 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Nourriture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 plat (principal)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1730" y="2276622"/>
            <a:ext cx="7166038" cy="6079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pull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.png"/>
          <p:cNvPicPr/>
          <p:nvPr/>
        </p:nvPicPr>
        <p:blipFill>
          <a:blip r:embed="rId2">
            <a:extLst/>
          </a:blip>
          <a:srcRect l="13079" t="0" r="13079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À table!!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.png"/>
          <p:cNvPicPr/>
          <p:nvPr/>
        </p:nvPicPr>
        <p:blipFill>
          <a:blip r:embed="rId2">
            <a:extLst/>
          </a:blip>
          <a:srcRect l="25802" t="0" r="25802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compris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.jpg"/>
          <p:cNvPicPr/>
          <p:nvPr/>
        </p:nvPicPr>
        <p:blipFill>
          <a:blip r:embed="rId2">
            <a:extLst/>
          </a:blip>
          <a:srcRect l="28580" t="0" r="28580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boucherie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jpg"/>
          <p:cNvPicPr/>
          <p:nvPr/>
        </p:nvPicPr>
        <p:blipFill>
          <a:blip r:embed="rId2">
            <a:extLst/>
          </a:blip>
          <a:srcRect l="31035" t="0" r="31035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boulangerie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.jpg"/>
          <p:cNvPicPr/>
          <p:nvPr/>
        </p:nvPicPr>
        <p:blipFill>
          <a:blip r:embed="rId2">
            <a:extLst/>
          </a:blip>
          <a:srcRect l="22347" t="0" r="22347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charcuterie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jpg"/>
          <p:cNvPicPr/>
          <p:nvPr/>
        </p:nvPicPr>
        <p:blipFill>
          <a:blip r:embed="rId2">
            <a:extLst/>
          </a:blip>
          <a:srcRect l="6870" t="0" r="6870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un(e) commerçant 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.png"/>
          <p:cNvPicPr/>
          <p:nvPr/>
        </p:nvPicPr>
        <p:blipFill>
          <a:blip r:embed="rId2">
            <a:extLst/>
          </a:blip>
          <a:srcRect l="28502" t="0" r="28502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 kilo(gramme)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jpg"/>
          <p:cNvPicPr/>
          <p:nvPr/>
        </p:nvPicPr>
        <p:blipFill>
          <a:blip r:embed="rId2">
            <a:extLst/>
          </a:blip>
          <a:srcRect l="26538" t="0" r="26538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pâtisserie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jpg"/>
          <p:cNvPicPr/>
          <p:nvPr/>
        </p:nvPicPr>
        <p:blipFill>
          <a:blip r:embed="rId2">
            <a:extLst/>
          </a:blip>
          <a:srcRect l="28502" t="0" r="28502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poissonnerie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/>
          <p:cNvPicPr/>
          <p:nvPr/>
        </p:nvPicPr>
        <p:blipFill>
          <a:blip r:embed="rId2">
            <a:extLst/>
          </a:blip>
          <a:srcRect l="28502" t="0" r="28502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être au régime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slow" advClick="1">
    <p:pull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/>
          <p:cNvPicPr/>
          <p:nvPr/>
        </p:nvPicPr>
        <p:blipFill>
          <a:blip r:embed="rId2">
            <a:extLst/>
          </a:blip>
          <a:srcRect l="15002" t="0" r="15002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boîte de conserve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.png"/>
          <p:cNvPicPr/>
          <p:nvPr/>
        </p:nvPicPr>
        <p:blipFill>
          <a:blip r:embed="rId2">
            <a:extLst/>
          </a:blip>
          <a:srcRect l="27337" t="0" r="27337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crème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/>
          <p:cNvPicPr/>
          <p:nvPr/>
        </p:nvPicPr>
        <p:blipFill>
          <a:blip r:embed="rId2">
            <a:extLst/>
          </a:blip>
          <a:srcRect l="32359" t="0" r="32359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mayonnaise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.png"/>
          <p:cNvPicPr/>
          <p:nvPr/>
        </p:nvPicPr>
        <p:blipFill>
          <a:blip r:embed="rId2">
            <a:extLst/>
          </a:blip>
          <a:srcRect l="16671" t="0" r="16671" b="0"/>
          <a:stretch>
            <a:fillRect/>
          </a:stretch>
        </p:blipFill>
        <p:spPr>
          <a:xfrm>
            <a:off x="6654800" y="419100"/>
            <a:ext cx="5588000" cy="8648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 moutarde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fast" advClick="1">
    <p:pull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tranche</a:t>
            </a:r>
          </a:p>
        </p:txBody>
      </p:sp>
      <p:pic>
        <p:nvPicPr>
          <p:cNvPr id="5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0641" y="3036192"/>
            <a:ext cx="3865331" cy="3427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pull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une entrée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`</a:t>
            </a:r>
          </a:p>
        </p:txBody>
      </p:sp>
      <p:pic>
        <p:nvPicPr>
          <p:cNvPr id="6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620" y="1807071"/>
            <a:ext cx="8537960" cy="5609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pull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un hors-d’oeuvre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3976" y="2064097"/>
            <a:ext cx="7829648" cy="5210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pull dir="l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