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DE0"/>
          </a:solidFill>
        </a:fill>
      </a:tcStyle>
    </a:wholeTbl>
    <a:band2H>
      <a:tcTxStyle b="def" i="def"/>
      <a:tcStyle>
        <a:tcBdr/>
        <a:fill>
          <a:solidFill>
            <a:srgbClr val="EBEF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7"/>
          </a:solidFill>
        </a:fill>
      </a:tcStyle>
    </a:wholeTbl>
    <a:band2H>
      <a:tcTxStyle b="def" i="def"/>
      <a:tcStyle>
        <a:tcBdr/>
        <a:fill>
          <a:solidFill>
            <a:srgbClr val="EFEF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E2D4"/>
          </a:solidFill>
        </a:fill>
      </a:tcStyle>
    </a:wholeTbl>
    <a:band2H>
      <a:tcTxStyle b="def" i="def"/>
      <a:tcStyle>
        <a:tcBdr/>
        <a:fill>
          <a:solidFill>
            <a:srgbClr val="F3F1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5" name="Shape 29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Tw Cen MT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5"/>
          <p:cNvGrpSpPr/>
          <p:nvPr/>
        </p:nvGrpSpPr>
        <p:grpSpPr>
          <a:xfrm>
            <a:off x="0" y="-30477"/>
            <a:ext cx="9067800" cy="6889273"/>
            <a:chOff x="0" y="0"/>
            <a:chExt cx="9067799" cy="6889272"/>
          </a:xfrm>
        </p:grpSpPr>
        <p:sp>
          <p:nvSpPr>
            <p:cNvPr id="12" name="Shape 12"/>
            <p:cNvSpPr/>
            <p:nvPr/>
          </p:nvSpPr>
          <p:spPr>
            <a:xfrm>
              <a:off x="19049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>
              <a:off x="1600199" y="30477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 flipH="1">
              <a:off x="1752599" y="30477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76200" y="30477"/>
              <a:ext cx="2286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0477"/>
              <a:ext cx="2286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" name="Shape 17"/>
            <p:cNvSpPr/>
            <p:nvPr/>
          </p:nvSpPr>
          <p:spPr>
            <a:xfrm>
              <a:off x="1600200" y="30477"/>
              <a:ext cx="9144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" name="Shape 18"/>
            <p:cNvSpPr/>
            <p:nvPr/>
          </p:nvSpPr>
          <p:spPr>
            <a:xfrm>
              <a:off x="380999" y="30477"/>
              <a:ext cx="457202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9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" name="Shape 19"/>
            <p:cNvSpPr/>
            <p:nvPr/>
          </p:nvSpPr>
          <p:spPr>
            <a:xfrm flipH="1">
              <a:off x="533400" y="30477"/>
              <a:ext cx="381002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" name="Shape 20"/>
            <p:cNvSpPr/>
            <p:nvPr/>
          </p:nvSpPr>
          <p:spPr>
            <a:xfrm>
              <a:off x="1066800" y="30476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" name="Shape 21"/>
            <p:cNvSpPr/>
            <p:nvPr/>
          </p:nvSpPr>
          <p:spPr>
            <a:xfrm>
              <a:off x="152400" y="30477"/>
              <a:ext cx="3048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" name="Shape 22"/>
            <p:cNvSpPr/>
            <p:nvPr/>
          </p:nvSpPr>
          <p:spPr>
            <a:xfrm>
              <a:off x="1524000" y="30476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" name="Shape 23"/>
            <p:cNvSpPr/>
            <p:nvPr/>
          </p:nvSpPr>
          <p:spPr>
            <a:xfrm>
              <a:off x="5333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" name="Shape 24"/>
            <p:cNvSpPr/>
            <p:nvPr/>
          </p:nvSpPr>
          <p:spPr>
            <a:xfrm>
              <a:off x="685799" y="30477"/>
              <a:ext cx="609602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 flipH="1">
              <a:off x="990599" y="30477"/>
              <a:ext cx="1413511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39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2135503" y="30476"/>
              <a:ext cx="302898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" name="Shape 27"/>
            <p:cNvSpPr/>
            <p:nvPr/>
          </p:nvSpPr>
          <p:spPr>
            <a:xfrm flipH="1">
              <a:off x="2362200" y="30477"/>
              <a:ext cx="3048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1371600" y="30477"/>
              <a:ext cx="403860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>
              <a:off x="609600" y="30477"/>
              <a:ext cx="352426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" name="Shape 30"/>
            <p:cNvSpPr/>
            <p:nvPr/>
          </p:nvSpPr>
          <p:spPr>
            <a:xfrm>
              <a:off x="1371600" y="30476"/>
              <a:ext cx="205740" cy="6858002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" name="Shape 31"/>
            <p:cNvSpPr/>
            <p:nvPr/>
          </p:nvSpPr>
          <p:spPr>
            <a:xfrm>
              <a:off x="9905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>
              <a:off x="12191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>
              <a:off x="44195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>
              <a:off x="4114799" y="30477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4267199" y="30477"/>
              <a:ext cx="381002" cy="6858001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" name="Shape 36"/>
            <p:cNvSpPr/>
            <p:nvPr/>
          </p:nvSpPr>
          <p:spPr>
            <a:xfrm flipH="1">
              <a:off x="2590800" y="30477"/>
              <a:ext cx="2286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" name="Shape 37"/>
            <p:cNvSpPr/>
            <p:nvPr/>
          </p:nvSpPr>
          <p:spPr>
            <a:xfrm>
              <a:off x="2514600" y="30477"/>
              <a:ext cx="2286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" name="Shape 38"/>
            <p:cNvSpPr/>
            <p:nvPr/>
          </p:nvSpPr>
          <p:spPr>
            <a:xfrm flipH="1">
              <a:off x="3275805" y="31271"/>
              <a:ext cx="159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" name="Shape 39"/>
            <p:cNvSpPr/>
            <p:nvPr/>
          </p:nvSpPr>
          <p:spPr>
            <a:xfrm>
              <a:off x="2895599" y="30477"/>
              <a:ext cx="457202" cy="6858001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" name="Shape 40"/>
            <p:cNvSpPr/>
            <p:nvPr/>
          </p:nvSpPr>
          <p:spPr>
            <a:xfrm flipH="1">
              <a:off x="3048000" y="30477"/>
              <a:ext cx="381002" cy="6858001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" name="Shape 41"/>
            <p:cNvSpPr/>
            <p:nvPr/>
          </p:nvSpPr>
          <p:spPr>
            <a:xfrm>
              <a:off x="3581400" y="30476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" name="Shape 42"/>
            <p:cNvSpPr/>
            <p:nvPr/>
          </p:nvSpPr>
          <p:spPr>
            <a:xfrm>
              <a:off x="2667000" y="30477"/>
              <a:ext cx="3048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" name="Shape 43"/>
            <p:cNvSpPr/>
            <p:nvPr/>
          </p:nvSpPr>
          <p:spPr>
            <a:xfrm>
              <a:off x="4038600" y="30476"/>
              <a:ext cx="152402" cy="6858001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" name="Shape 44"/>
            <p:cNvSpPr/>
            <p:nvPr/>
          </p:nvSpPr>
          <p:spPr>
            <a:xfrm>
              <a:off x="30479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" name="Shape 45"/>
            <p:cNvSpPr/>
            <p:nvPr/>
          </p:nvSpPr>
          <p:spPr>
            <a:xfrm flipH="1">
              <a:off x="2286000" y="30477"/>
              <a:ext cx="228600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" name="Shape 46"/>
            <p:cNvSpPr/>
            <p:nvPr/>
          </p:nvSpPr>
          <p:spPr>
            <a:xfrm flipH="1">
              <a:off x="3505199" y="30477"/>
              <a:ext cx="1413511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39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" name="Shape 47"/>
            <p:cNvSpPr/>
            <p:nvPr/>
          </p:nvSpPr>
          <p:spPr>
            <a:xfrm flipH="1">
              <a:off x="4650103" y="30476"/>
              <a:ext cx="302898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" name="Shape 48"/>
            <p:cNvSpPr/>
            <p:nvPr/>
          </p:nvSpPr>
          <p:spPr>
            <a:xfrm flipH="1">
              <a:off x="49529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" name="Shape 49"/>
            <p:cNvSpPr/>
            <p:nvPr/>
          </p:nvSpPr>
          <p:spPr>
            <a:xfrm flipH="1">
              <a:off x="3886200" y="30477"/>
              <a:ext cx="403860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3124201" y="30477"/>
              <a:ext cx="352425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" name="Shape 51"/>
            <p:cNvSpPr/>
            <p:nvPr/>
          </p:nvSpPr>
          <p:spPr>
            <a:xfrm>
              <a:off x="3886200" y="30476"/>
              <a:ext cx="205740" cy="685800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" name="Shape 52"/>
            <p:cNvSpPr/>
            <p:nvPr/>
          </p:nvSpPr>
          <p:spPr>
            <a:xfrm>
              <a:off x="35051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" name="Shape 53"/>
            <p:cNvSpPr/>
            <p:nvPr/>
          </p:nvSpPr>
          <p:spPr>
            <a:xfrm>
              <a:off x="37337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" name="Shape 54"/>
            <p:cNvSpPr/>
            <p:nvPr/>
          </p:nvSpPr>
          <p:spPr>
            <a:xfrm>
              <a:off x="6095999" y="30478"/>
              <a:ext cx="152402" cy="6858001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" name="Shape 55"/>
            <p:cNvSpPr/>
            <p:nvPr/>
          </p:nvSpPr>
          <p:spPr>
            <a:xfrm>
              <a:off x="5334000" y="30478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" name="Shape 56"/>
            <p:cNvSpPr/>
            <p:nvPr/>
          </p:nvSpPr>
          <p:spPr>
            <a:xfrm flipH="1">
              <a:off x="5943599" y="30478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" name="Shape 57"/>
            <p:cNvSpPr/>
            <p:nvPr/>
          </p:nvSpPr>
          <p:spPr>
            <a:xfrm flipH="1">
              <a:off x="5105400" y="30477"/>
              <a:ext cx="304801" cy="6858000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>
              <a:off x="4267200" y="30478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5715000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 flipH="1">
              <a:off x="5368289" y="30478"/>
              <a:ext cx="1413512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56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 flipH="1">
              <a:off x="6326503" y="30477"/>
              <a:ext cx="302898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6172200" y="30478"/>
              <a:ext cx="3048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5615940" y="30478"/>
              <a:ext cx="403860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5562600" y="30478"/>
              <a:ext cx="20574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5105399" y="30478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53339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 flipH="1">
              <a:off x="6781800" y="30478"/>
              <a:ext cx="2286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6781799" y="30478"/>
              <a:ext cx="228601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 flipH="1">
              <a:off x="7466805" y="31272"/>
              <a:ext cx="159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>
              <a:off x="7086599" y="30478"/>
              <a:ext cx="457202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9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239000" y="30478"/>
              <a:ext cx="381002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>
              <a:off x="7772400" y="30477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>
              <a:off x="70865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6934200" y="30477"/>
              <a:ext cx="228600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" name="Shape 75"/>
            <p:cNvSpPr/>
            <p:nvPr/>
          </p:nvSpPr>
          <p:spPr>
            <a:xfrm>
              <a:off x="7467601" y="30477"/>
              <a:ext cx="352425" cy="6858001"/>
            </a:xfrm>
            <a:prstGeom prst="line">
              <a:avLst/>
            </a:prstGeom>
            <a:noFill/>
            <a:ln w="15875" cap="flat">
              <a:solidFill>
                <a:schemeClr val="accent1">
                  <a:alpha val="72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>
              <a:off x="8077200" y="30478"/>
              <a:ext cx="20574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>
              <a:off x="7696199" y="30478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" name="Shape 78"/>
            <p:cNvSpPr/>
            <p:nvPr/>
          </p:nvSpPr>
          <p:spPr>
            <a:xfrm>
              <a:off x="7924799" y="30478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>
              <a:off x="8610599" y="30479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8305799" y="30479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458199" y="30479"/>
              <a:ext cx="381002" cy="6858001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>
              <a:off x="8229600" y="30478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8876667" y="0"/>
              <a:ext cx="191133" cy="6888480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 flipH="1">
              <a:off x="8077201" y="30478"/>
              <a:ext cx="403859" cy="685800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>
              <a:off x="8077200" y="30478"/>
              <a:ext cx="205740" cy="685800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 flipH="1">
              <a:off x="8990805" y="31270"/>
              <a:ext cx="1590" cy="6858003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5943599" y="30477"/>
              <a:ext cx="76202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6400799" y="30477"/>
              <a:ext cx="152402" cy="6858001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6476999" y="30477"/>
              <a:ext cx="381002" cy="6858001"/>
            </a:xfrm>
            <a:prstGeom prst="line">
              <a:avLst/>
            </a:prstGeom>
            <a:noFill/>
            <a:ln w="19050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" name="Shape 90"/>
            <p:cNvSpPr/>
            <p:nvPr/>
          </p:nvSpPr>
          <p:spPr>
            <a:xfrm flipH="1">
              <a:off x="5410200" y="30477"/>
              <a:ext cx="304800" cy="6858001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" name="Shape 91"/>
            <p:cNvSpPr/>
            <p:nvPr/>
          </p:nvSpPr>
          <p:spPr>
            <a:xfrm>
              <a:off x="6400801" y="30478"/>
              <a:ext cx="352425" cy="6858001"/>
            </a:xfrm>
            <a:prstGeom prst="line">
              <a:avLst/>
            </a:prstGeom>
            <a:noFill/>
            <a:ln w="15875" cap="flat">
              <a:solidFill>
                <a:schemeClr val="accent1">
                  <a:alpha val="72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" name="Shape 92"/>
            <p:cNvSpPr/>
            <p:nvPr/>
          </p:nvSpPr>
          <p:spPr>
            <a:xfrm flipH="1">
              <a:off x="7010399" y="30477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" name="Shape 93"/>
            <p:cNvSpPr/>
            <p:nvPr/>
          </p:nvSpPr>
          <p:spPr>
            <a:xfrm flipH="1">
              <a:off x="7162800" y="30477"/>
              <a:ext cx="9906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" name="Shape 94"/>
            <p:cNvSpPr/>
            <p:nvPr/>
          </p:nvSpPr>
          <p:spPr>
            <a:xfrm>
              <a:off x="4572000" y="30479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6" name="Shape 96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00" name="Group 100"/>
          <p:cNvGrpSpPr/>
          <p:nvPr/>
        </p:nvGrpSpPr>
        <p:grpSpPr>
          <a:xfrm>
            <a:off x="0" y="2057400"/>
            <a:ext cx="4801395" cy="2820989"/>
            <a:chOff x="0" y="0"/>
            <a:chExt cx="4801394" cy="2820987"/>
          </a:xfrm>
        </p:grpSpPr>
        <p:sp>
          <p:nvSpPr>
            <p:cNvPr id="97" name="Shape 97"/>
            <p:cNvSpPr/>
            <p:nvPr/>
          </p:nvSpPr>
          <p:spPr>
            <a:xfrm>
              <a:off x="0" y="0"/>
              <a:ext cx="4800601" cy="1588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" name="Shape 98"/>
            <p:cNvSpPr/>
            <p:nvPr/>
          </p:nvSpPr>
          <p:spPr>
            <a:xfrm>
              <a:off x="0" y="2819400"/>
              <a:ext cx="4800601" cy="1589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" name="Shape 99"/>
            <p:cNvSpPr/>
            <p:nvPr/>
          </p:nvSpPr>
          <p:spPr>
            <a:xfrm flipH="1">
              <a:off x="4800600" y="793"/>
              <a:ext cx="795" cy="2818608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01" name="Shape 101"/>
          <p:cNvSpPr/>
          <p:nvPr>
            <p:ph type="title"/>
          </p:nvPr>
        </p:nvSpPr>
        <p:spPr>
          <a:xfrm>
            <a:off x="228600" y="2130425"/>
            <a:ext cx="4419600" cy="1600328"/>
          </a:xfrm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4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sz="quarter" idx="1"/>
          </p:nvPr>
        </p:nvSpPr>
        <p:spPr>
          <a:xfrm>
            <a:off x="228600" y="3733800"/>
            <a:ext cx="4419600" cy="1066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278" name="Shape 2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9" name="Shape 2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287" name="Shape 287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8" name="Shape 2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gradFill flip="none" rotWithShape="1">
          <a:gsLst>
            <a:gs pos="0">
              <a:srgbClr val="FBFBFB"/>
            </a:gs>
            <a:gs pos="100000">
              <a:srgbClr val="9E9E9E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202"/>
          <p:cNvGrpSpPr/>
          <p:nvPr/>
        </p:nvGrpSpPr>
        <p:grpSpPr>
          <a:xfrm>
            <a:off x="0" y="-30479"/>
            <a:ext cx="9067800" cy="4846322"/>
            <a:chOff x="0" y="0"/>
            <a:chExt cx="9067798" cy="4846320"/>
          </a:xfrm>
        </p:grpSpPr>
        <p:sp>
          <p:nvSpPr>
            <p:cNvPr id="119" name="Shape 119"/>
            <p:cNvSpPr/>
            <p:nvPr/>
          </p:nvSpPr>
          <p:spPr>
            <a:xfrm>
              <a:off x="19050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" name="Shape 120"/>
            <p:cNvSpPr/>
            <p:nvPr/>
          </p:nvSpPr>
          <p:spPr>
            <a:xfrm>
              <a:off x="1600199" y="21439"/>
              <a:ext cx="3810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1752599" y="21439"/>
              <a:ext cx="3810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" name="Shape 122"/>
            <p:cNvSpPr/>
            <p:nvPr/>
          </p:nvSpPr>
          <p:spPr>
            <a:xfrm flipH="1">
              <a:off x="76199" y="21439"/>
              <a:ext cx="228601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" name="Shape 123"/>
            <p:cNvSpPr/>
            <p:nvPr/>
          </p:nvSpPr>
          <p:spPr>
            <a:xfrm>
              <a:off x="-1" y="21439"/>
              <a:ext cx="2286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" name="Shape 124"/>
            <p:cNvSpPr/>
            <p:nvPr/>
          </p:nvSpPr>
          <p:spPr>
            <a:xfrm>
              <a:off x="1600199" y="21439"/>
              <a:ext cx="914401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Shape 125"/>
            <p:cNvSpPr/>
            <p:nvPr/>
          </p:nvSpPr>
          <p:spPr>
            <a:xfrm>
              <a:off x="381000" y="21439"/>
              <a:ext cx="457200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9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" name="Shape 126"/>
            <p:cNvSpPr/>
            <p:nvPr/>
          </p:nvSpPr>
          <p:spPr>
            <a:xfrm flipH="1">
              <a:off x="533399" y="21439"/>
              <a:ext cx="381002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Shape 127"/>
            <p:cNvSpPr/>
            <p:nvPr/>
          </p:nvSpPr>
          <p:spPr>
            <a:xfrm>
              <a:off x="1066799" y="21438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Shape 128"/>
            <p:cNvSpPr/>
            <p:nvPr/>
          </p:nvSpPr>
          <p:spPr>
            <a:xfrm>
              <a:off x="152399" y="21439"/>
              <a:ext cx="3048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Shape 129"/>
            <p:cNvSpPr/>
            <p:nvPr/>
          </p:nvSpPr>
          <p:spPr>
            <a:xfrm>
              <a:off x="1523999" y="21438"/>
              <a:ext cx="152403" cy="4824322"/>
            </a:xfrm>
            <a:prstGeom prst="line">
              <a:avLst/>
            </a:prstGeom>
            <a:noFill/>
            <a:ln w="5715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Shape 130"/>
            <p:cNvSpPr/>
            <p:nvPr/>
          </p:nvSpPr>
          <p:spPr>
            <a:xfrm>
              <a:off x="533399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" name="Shape 131"/>
            <p:cNvSpPr/>
            <p:nvPr/>
          </p:nvSpPr>
          <p:spPr>
            <a:xfrm>
              <a:off x="228599" y="32632"/>
              <a:ext cx="457201" cy="4813689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 flipH="1">
              <a:off x="990599" y="21439"/>
              <a:ext cx="1413511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39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 flipH="1">
              <a:off x="2135504" y="21438"/>
              <a:ext cx="302895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 flipH="1">
              <a:off x="2362199" y="21439"/>
              <a:ext cx="3048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Shape 135"/>
            <p:cNvSpPr/>
            <p:nvPr/>
          </p:nvSpPr>
          <p:spPr>
            <a:xfrm flipH="1">
              <a:off x="1371598" y="21439"/>
              <a:ext cx="403863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" name="Shape 136"/>
            <p:cNvSpPr/>
            <p:nvPr/>
          </p:nvSpPr>
          <p:spPr>
            <a:xfrm>
              <a:off x="609600" y="21439"/>
              <a:ext cx="352425" cy="4824322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>
              <a:off x="1371599" y="21439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>
              <a:off x="9906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12192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44196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1" name="Shape 141"/>
            <p:cNvSpPr/>
            <p:nvPr/>
          </p:nvSpPr>
          <p:spPr>
            <a:xfrm>
              <a:off x="4114799" y="21439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 flipH="1">
              <a:off x="4267199" y="21439"/>
              <a:ext cx="381002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 flipH="1">
              <a:off x="2590799" y="21439"/>
              <a:ext cx="228601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2514599" y="21439"/>
              <a:ext cx="2286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 flipH="1">
              <a:off x="3275805" y="21997"/>
              <a:ext cx="1589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2895600" y="21439"/>
              <a:ext cx="457200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 flipH="1">
              <a:off x="3048000" y="21439"/>
              <a:ext cx="381001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3581399" y="21438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2666999" y="21439"/>
              <a:ext cx="3048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4038599" y="21438"/>
              <a:ext cx="152403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30480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 flipH="1">
              <a:off x="2285999" y="21439"/>
              <a:ext cx="228601" cy="4824322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 flipH="1">
              <a:off x="3505199" y="21439"/>
              <a:ext cx="1413511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39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 flipH="1">
              <a:off x="4650104" y="21438"/>
              <a:ext cx="302895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 flipH="1">
              <a:off x="49530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 flipH="1">
              <a:off x="3886199" y="21439"/>
              <a:ext cx="403862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3124200" y="21439"/>
              <a:ext cx="352425" cy="4824322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3886199" y="21439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35052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>
              <a:off x="37338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6095999" y="21439"/>
              <a:ext cx="152400" cy="4824322"/>
            </a:xfrm>
            <a:prstGeom prst="line">
              <a:avLst/>
            </a:prstGeom>
            <a:noFill/>
            <a:ln w="5715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5334000" y="21439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3" name="Shape 163"/>
            <p:cNvSpPr/>
            <p:nvPr/>
          </p:nvSpPr>
          <p:spPr>
            <a:xfrm flipH="1">
              <a:off x="5943598" y="21439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 flipH="1">
              <a:off x="5105399" y="21440"/>
              <a:ext cx="304802" cy="4824320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4267199" y="21439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5714999" y="21439"/>
              <a:ext cx="152403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 flipH="1">
              <a:off x="5368289" y="21439"/>
              <a:ext cx="1413511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56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 flipH="1">
              <a:off x="6326504" y="21439"/>
              <a:ext cx="302895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 flipH="1">
              <a:off x="6172199" y="21439"/>
              <a:ext cx="3048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 flipH="1">
              <a:off x="5615939" y="21439"/>
              <a:ext cx="403862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5562599" y="21439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5105400" y="21439"/>
              <a:ext cx="152400" cy="4824322"/>
            </a:xfrm>
            <a:prstGeom prst="line">
              <a:avLst/>
            </a:prstGeom>
            <a:noFill/>
            <a:ln w="5715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52578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6781800" y="21439"/>
              <a:ext cx="228600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>
              <a:off x="6781798" y="21439"/>
              <a:ext cx="2286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 flipH="1">
              <a:off x="7466805" y="21998"/>
              <a:ext cx="1589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7086600" y="21439"/>
              <a:ext cx="457200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9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" name="Shape 178"/>
            <p:cNvSpPr/>
            <p:nvPr/>
          </p:nvSpPr>
          <p:spPr>
            <a:xfrm flipH="1">
              <a:off x="7239000" y="21439"/>
              <a:ext cx="381002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Shape 179"/>
            <p:cNvSpPr/>
            <p:nvPr/>
          </p:nvSpPr>
          <p:spPr>
            <a:xfrm>
              <a:off x="7772399" y="21439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" name="Shape 180"/>
            <p:cNvSpPr/>
            <p:nvPr/>
          </p:nvSpPr>
          <p:spPr>
            <a:xfrm>
              <a:off x="7086599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" name="Shape 181"/>
            <p:cNvSpPr/>
            <p:nvPr/>
          </p:nvSpPr>
          <p:spPr>
            <a:xfrm flipH="1">
              <a:off x="6934200" y="21439"/>
              <a:ext cx="228600" cy="4824322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" name="Shape 182"/>
            <p:cNvSpPr/>
            <p:nvPr/>
          </p:nvSpPr>
          <p:spPr>
            <a:xfrm>
              <a:off x="7467600" y="21439"/>
              <a:ext cx="352426" cy="4824322"/>
            </a:xfrm>
            <a:prstGeom prst="line">
              <a:avLst/>
            </a:prstGeom>
            <a:noFill/>
            <a:ln w="15875" cap="flat">
              <a:solidFill>
                <a:schemeClr val="accent1">
                  <a:alpha val="72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>
              <a:off x="8077199" y="21439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7696199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" name="Shape 185"/>
            <p:cNvSpPr/>
            <p:nvPr/>
          </p:nvSpPr>
          <p:spPr>
            <a:xfrm>
              <a:off x="7924799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6" name="Shape 186"/>
            <p:cNvSpPr/>
            <p:nvPr/>
          </p:nvSpPr>
          <p:spPr>
            <a:xfrm>
              <a:off x="8610599" y="21440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7" name="Shape 187"/>
            <p:cNvSpPr/>
            <p:nvPr/>
          </p:nvSpPr>
          <p:spPr>
            <a:xfrm>
              <a:off x="8305798" y="21440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8" name="Shape 188"/>
            <p:cNvSpPr/>
            <p:nvPr/>
          </p:nvSpPr>
          <p:spPr>
            <a:xfrm flipH="1">
              <a:off x="8458198" y="21440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>
              <a:off x="8229599" y="21439"/>
              <a:ext cx="152403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 flipH="1">
              <a:off x="8876666" y="-1"/>
              <a:ext cx="191133" cy="4845763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 flipH="1">
              <a:off x="8077199" y="21440"/>
              <a:ext cx="403862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>
              <a:off x="8077199" y="21440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 flipH="1">
              <a:off x="8990805" y="21997"/>
              <a:ext cx="1589" cy="4824323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 flipH="1">
              <a:off x="5943599" y="21439"/>
              <a:ext cx="76201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>
              <a:off x="6400799" y="21439"/>
              <a:ext cx="152400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>
              <a:off x="6476998" y="21439"/>
              <a:ext cx="381002" cy="4824322"/>
            </a:xfrm>
            <a:prstGeom prst="line">
              <a:avLst/>
            </a:prstGeom>
            <a:noFill/>
            <a:ln w="19050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 flipH="1">
              <a:off x="5410199" y="21439"/>
              <a:ext cx="304801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Shape 198"/>
            <p:cNvSpPr/>
            <p:nvPr/>
          </p:nvSpPr>
          <p:spPr>
            <a:xfrm>
              <a:off x="6400800" y="21439"/>
              <a:ext cx="352426" cy="4824322"/>
            </a:xfrm>
            <a:prstGeom prst="line">
              <a:avLst/>
            </a:prstGeom>
            <a:noFill/>
            <a:ln w="15875" cap="flat">
              <a:solidFill>
                <a:schemeClr val="accent1">
                  <a:alpha val="72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9" name="Shape 199"/>
            <p:cNvSpPr/>
            <p:nvPr/>
          </p:nvSpPr>
          <p:spPr>
            <a:xfrm flipH="1">
              <a:off x="7010398" y="21439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0" name="Shape 200"/>
            <p:cNvSpPr/>
            <p:nvPr/>
          </p:nvSpPr>
          <p:spPr>
            <a:xfrm flipH="1">
              <a:off x="7162800" y="21439"/>
              <a:ext cx="990600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>
              <a:off x="4571999" y="21440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03" name="Shape 203"/>
          <p:cNvSpPr/>
          <p:nvPr/>
        </p:nvSpPr>
        <p:spPr>
          <a:xfrm>
            <a:off x="0" y="4311167"/>
            <a:ext cx="9144000" cy="1905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4" name="Shape 204"/>
          <p:cNvSpPr/>
          <p:nvPr/>
        </p:nvSpPr>
        <p:spPr>
          <a:xfrm>
            <a:off x="-1" y="4387368"/>
            <a:ext cx="914400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5" name="Shape 205"/>
          <p:cNvSpPr/>
          <p:nvPr/>
        </p:nvSpPr>
        <p:spPr>
          <a:xfrm>
            <a:off x="-1" y="6138380"/>
            <a:ext cx="914400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xfrm>
            <a:off x="457200" y="5621363"/>
            <a:ext cx="8305800" cy="4146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7" name="Shape 207"/>
          <p:cNvSpPr/>
          <p:nvPr>
            <p:ph type="title"/>
          </p:nvPr>
        </p:nvSpPr>
        <p:spPr>
          <a:xfrm>
            <a:off x="457200" y="4463567"/>
            <a:ext cx="8305800" cy="1143001"/>
          </a:xfrm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208" name="Shape 20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D364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216" name="Shape 216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579119" indent="-213359">
              <a:spcBef>
                <a:spcPts val="600"/>
              </a:spcBef>
              <a:defRPr sz="2800"/>
            </a:lvl2pPr>
            <a:lvl3pPr marL="1005839" indent="-320039">
              <a:spcBef>
                <a:spcPts val="600"/>
              </a:spcBef>
              <a:defRPr sz="2800"/>
            </a:lvl3pPr>
            <a:lvl4pPr marL="1315719" indent="-355600">
              <a:spcBef>
                <a:spcPts val="600"/>
              </a:spcBef>
              <a:defRPr sz="2800"/>
            </a:lvl4pPr>
            <a:lvl5pPr marL="1590039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7" name="Shape 2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225" name="Shape 225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b="1"/>
            </a:lvl1pPr>
            <a:lvl2pPr marL="0" indent="457200" algn="ctr">
              <a:buClrTx/>
              <a:buSzTx/>
              <a:buFontTx/>
              <a:buNone/>
              <a:defRPr b="1"/>
            </a:lvl2pPr>
            <a:lvl3pPr marL="0" indent="914400" algn="ctr">
              <a:buClrTx/>
              <a:buSzTx/>
              <a:buFontTx/>
              <a:buNone/>
              <a:defRPr b="1"/>
            </a:lvl3pPr>
            <a:lvl4pPr marL="0" indent="1371600" algn="ctr">
              <a:buClrTx/>
              <a:buSzTx/>
              <a:buFontTx/>
              <a:buNone/>
              <a:defRPr b="1"/>
            </a:lvl4pPr>
            <a:lvl5pPr marL="0" indent="1828800" algn="ctr">
              <a:buClrTx/>
              <a:buSzTx/>
              <a:buFont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6" name="Shape 226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FontTx/>
              <a:buNone/>
              <a:defRPr b="1"/>
            </a:pPr>
          </a:p>
        </p:txBody>
      </p:sp>
      <p:sp>
        <p:nvSpPr>
          <p:cNvPr id="227" name="Shape 2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235" name="Shape 2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body" idx="1"/>
          </p:nvPr>
        </p:nvSpPr>
        <p:spPr>
          <a:xfrm>
            <a:off x="3200400" y="273050"/>
            <a:ext cx="548640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574765" indent="-209005">
              <a:spcBef>
                <a:spcPts val="700"/>
              </a:spcBef>
              <a:defRPr sz="3200"/>
            </a:lvl2pPr>
            <a:lvl3pPr marL="990600" indent="-304800">
              <a:spcBef>
                <a:spcPts val="700"/>
              </a:spcBef>
              <a:defRPr sz="3200"/>
            </a:lvl3pPr>
            <a:lvl4pPr marL="1325879" indent="-365759">
              <a:spcBef>
                <a:spcPts val="700"/>
              </a:spcBef>
              <a:defRPr sz="3200"/>
            </a:lvl4pPr>
            <a:lvl5pPr marL="1600200" indent="-365760"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0" name="Shape 250"/>
          <p:cNvSpPr/>
          <p:nvPr/>
        </p:nvSpPr>
        <p:spPr>
          <a:xfrm>
            <a:off x="-1" y="1563624"/>
            <a:ext cx="2761490" cy="331317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1" name="Shape 251"/>
          <p:cNvSpPr/>
          <p:nvPr/>
        </p:nvSpPr>
        <p:spPr>
          <a:xfrm flipH="1">
            <a:off x="2636520" y="1712975"/>
            <a:ext cx="795" cy="301752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Shape 252"/>
          <p:cNvSpPr/>
          <p:nvPr/>
        </p:nvSpPr>
        <p:spPr>
          <a:xfrm>
            <a:off x="-1" y="1712976"/>
            <a:ext cx="265176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3" name="Shape 253"/>
          <p:cNvSpPr/>
          <p:nvPr/>
        </p:nvSpPr>
        <p:spPr>
          <a:xfrm>
            <a:off x="-1" y="4733544"/>
            <a:ext cx="265176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4" name="Shape 254"/>
          <p:cNvSpPr/>
          <p:nvPr>
            <p:ph type="title"/>
          </p:nvPr>
        </p:nvSpPr>
        <p:spPr>
          <a:xfrm>
            <a:off x="152400" y="1901951"/>
            <a:ext cx="2377440" cy="1371601"/>
          </a:xfrm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20" sz="2600">
                <a:ln w="12699">
                  <a:solidFill>
                    <a:srgbClr val="AE9F5E"/>
                  </a:solidFill>
                </a:ln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55" name="Shape 255"/>
          <p:cNvSpPr/>
          <p:nvPr>
            <p:ph type="body" sz="quarter" idx="13"/>
          </p:nvPr>
        </p:nvSpPr>
        <p:spPr>
          <a:xfrm>
            <a:off x="152400" y="3273552"/>
            <a:ext cx="2377440" cy="137160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56" name="Shape 2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type="pic" idx="13"/>
          </p:nvPr>
        </p:nvSpPr>
        <p:spPr>
          <a:xfrm>
            <a:off x="3200400" y="381000"/>
            <a:ext cx="5562600" cy="5638800"/>
          </a:xfrm>
          <a:prstGeom prst="rect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sx="100000" sy="100000" kx="0" ky="0" algn="b" rotWithShape="0" blurRad="50800" dist="18000" dir="5400000">
              <a:srgbClr val="000000">
                <a:alpha val="40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64" name="Shape 264"/>
          <p:cNvSpPr/>
          <p:nvPr/>
        </p:nvSpPr>
        <p:spPr>
          <a:xfrm>
            <a:off x="-1" y="1563624"/>
            <a:ext cx="2761490" cy="331317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5" name="Shape 265"/>
          <p:cNvSpPr/>
          <p:nvPr/>
        </p:nvSpPr>
        <p:spPr>
          <a:xfrm flipH="1">
            <a:off x="2636520" y="1712975"/>
            <a:ext cx="795" cy="301752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6" name="Shape 266"/>
          <p:cNvSpPr/>
          <p:nvPr/>
        </p:nvSpPr>
        <p:spPr>
          <a:xfrm>
            <a:off x="-1" y="1712976"/>
            <a:ext cx="265176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7" name="Shape 267"/>
          <p:cNvSpPr/>
          <p:nvPr/>
        </p:nvSpPr>
        <p:spPr>
          <a:xfrm>
            <a:off x="-1" y="4733544"/>
            <a:ext cx="265176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8" name="Shape 268"/>
          <p:cNvSpPr/>
          <p:nvPr>
            <p:ph type="title"/>
          </p:nvPr>
        </p:nvSpPr>
        <p:spPr>
          <a:xfrm>
            <a:off x="155447" y="1905000"/>
            <a:ext cx="2377441" cy="1371600"/>
          </a:xfrm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20" sz="2600">
                <a:ln w="12699">
                  <a:solidFill>
                    <a:srgbClr val="AE9F5E"/>
                  </a:solidFill>
                </a:ln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69" name="Shape 269"/>
          <p:cNvSpPr/>
          <p:nvPr>
            <p:ph type="body" sz="quarter" idx="1"/>
          </p:nvPr>
        </p:nvSpPr>
        <p:spPr>
          <a:xfrm>
            <a:off x="152400" y="3276600"/>
            <a:ext cx="2377440" cy="1371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0" name="Shape 2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7A82"/>
            </a:gs>
            <a:gs pos="100000">
              <a:srgbClr val="012839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49351" y="137159"/>
            <a:ext cx="8869682" cy="658368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tabLst>
                <a:tab pos="3822700" algn="l"/>
              </a:tabLst>
            </a:lvl1pPr>
          </a:lstStyle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8414484" y="6366700"/>
            <a:ext cx="272317" cy="2565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DFE6D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b="1" baseline="0" cap="none" i="0" spc="50" strike="noStrike" sz="3600" u="none">
          <a:ln w="13334">
            <a:solidFill>
              <a:srgbClr val="384F55"/>
            </a:solidFill>
          </a:ln>
          <a:solidFill>
            <a:srgbClr val="FEFEFE"/>
          </a:solidFill>
          <a:uFillTx/>
          <a:latin typeface="+mn-lt"/>
          <a:ea typeface="+mn-ea"/>
          <a:cs typeface="+mn-cs"/>
          <a:sym typeface="Tw Cen MT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1pPr>
      <a:lvl2pPr marL="585216" marR="0" indent="-219456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2pPr>
      <a:lvl3pPr marL="9601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3pPr>
      <a:lvl4pPr marL="1264919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4pPr>
      <a:lvl5pPr marL="1577339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5pPr>
      <a:lvl6pPr marL="17830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6pPr>
      <a:lvl7pPr marL="20116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7pPr>
      <a:lvl8pPr marL="22402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8pPr>
      <a:lvl9pPr marL="24688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DFE6D0"/>
          </a:solidFill>
          <a:uFillTx/>
          <a:latin typeface="+mn-lt"/>
          <a:ea typeface="+mn-ea"/>
          <a:cs typeface="+mn-cs"/>
          <a:sym typeface="Tw Cen M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Révision des verbes</a:t>
            </a:r>
          </a:p>
        </p:txBody>
      </p:sp>
      <p:sp>
        <p:nvSpPr>
          <p:cNvPr id="298" name="Shape 298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Let’s combine a little</a:t>
            </a:r>
          </a:p>
        </p:txBody>
      </p:sp>
      <p:sp>
        <p:nvSpPr>
          <p:cNvPr id="326" name="Shape 3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Il ______________ (avoir) chaud.</a:t>
            </a:r>
          </a:p>
          <a:p>
            <a:pPr/>
            <a:r>
              <a:t>Les crayons _________ (être) sur la table.</a:t>
            </a:r>
          </a:p>
          <a:p>
            <a:pPr/>
            <a:r>
              <a:t>Nous ____________ (avoir) besoin d’une table.</a:t>
            </a:r>
          </a:p>
          <a:p>
            <a:pPr/>
            <a:r>
              <a:t>Vous ____________ (être) méchants.</a:t>
            </a:r>
          </a:p>
          <a:p>
            <a:pPr/>
            <a:r>
              <a:t>Je______________ (avoir) de la chance</a:t>
            </a:r>
          </a:p>
          <a:p>
            <a:pPr/>
            <a:r>
              <a:t>Vous _____________ (avoir) la grippe.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Aller – To go </a:t>
            </a:r>
          </a:p>
        </p:txBody>
      </p:sp>
      <p:sp>
        <p:nvSpPr>
          <p:cNvPr id="329" name="Shape 32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Je vais                    Nous allons</a:t>
            </a:r>
          </a:p>
          <a:p>
            <a:pPr/>
            <a:r>
              <a:t>Tu vas		      Vous allez</a:t>
            </a:r>
          </a:p>
          <a:p>
            <a:pPr/>
            <a:r>
              <a:t>Il va	                Ils vont</a:t>
            </a:r>
          </a:p>
          <a:p>
            <a:pPr/>
            <a:r>
              <a:t>Elle va		      Elles vont</a:t>
            </a:r>
          </a:p>
          <a:p>
            <a:pPr/>
            <a:r>
              <a:t>On va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Near Future</a:t>
            </a:r>
          </a:p>
        </p:txBody>
      </p:sp>
      <p:sp>
        <p:nvSpPr>
          <p:cNvPr id="332" name="Shape 33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Aller + infinitive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You are going to . .</a:t>
            </a:r>
          </a:p>
          <a:p>
            <a:pPr lvl="2" marL="914400" indent="-228600">
              <a:spcBef>
                <a:spcPts val="400"/>
              </a:spcBef>
              <a:buClr>
                <a:schemeClr val="accent2"/>
              </a:buClr>
              <a:defRPr sz="2000"/>
            </a:pPr>
            <a:r>
              <a:t>Tu vas manger – I am going to eat</a:t>
            </a:r>
          </a:p>
          <a:p>
            <a:pPr lvl="2" marL="914400" indent="-228600">
              <a:spcBef>
                <a:spcPts val="400"/>
              </a:spcBef>
              <a:buClr>
                <a:schemeClr val="accent2"/>
              </a:buClr>
              <a:defRPr sz="2000"/>
            </a:pPr>
            <a:r>
              <a:t>Il va comprendre – He is going to understand</a:t>
            </a:r>
          </a:p>
          <a:p>
            <a:pPr lvl="2" marL="914400" indent="-228600">
              <a:spcBef>
                <a:spcPts val="400"/>
              </a:spcBef>
              <a:buClr>
                <a:schemeClr val="accent2"/>
              </a:buClr>
              <a:defRPr sz="2000"/>
            </a:pPr>
            <a:r>
              <a:t>Nous allons penser- We are going to think.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 sz="3200"/>
            </a:lvl1pPr>
          </a:lstStyle>
          <a:p>
            <a:pPr/>
            <a:r>
              <a:t>Possessive and Demonstrative Adjectives</a:t>
            </a:r>
          </a:p>
        </p:txBody>
      </p:sp>
      <p:sp>
        <p:nvSpPr>
          <p:cNvPr id="335" name="Shape 33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My in French is </a:t>
            </a:r>
          </a:p>
          <a:p>
            <a:pPr lvl="2" marL="914400" indent="-228600">
              <a:spcBef>
                <a:spcPts val="400"/>
              </a:spcBef>
              <a:buClr>
                <a:schemeClr val="accent2"/>
              </a:buClr>
              <a:defRPr sz="2000"/>
            </a:pPr>
            <a:r>
              <a:t>Mon (le word)</a:t>
            </a:r>
          </a:p>
          <a:p>
            <a:pPr lvl="2" marL="914400" indent="-228600">
              <a:spcBef>
                <a:spcPts val="400"/>
              </a:spcBef>
              <a:buClr>
                <a:schemeClr val="accent2"/>
              </a:buClr>
              <a:defRPr sz="2000"/>
            </a:pPr>
            <a:r>
              <a:t>Ma    (la word) </a:t>
            </a:r>
          </a:p>
          <a:p>
            <a:pPr lvl="2" marL="914400" indent="-228600">
              <a:spcBef>
                <a:spcPts val="400"/>
              </a:spcBef>
              <a:buClr>
                <a:schemeClr val="accent2"/>
              </a:buClr>
              <a:defRPr sz="2000"/>
            </a:pPr>
            <a:r>
              <a:t>Mes   (les word)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tabLst>
                <a:tab pos="3822700" algn="l"/>
              </a:tabLst>
            </a:pPr>
          </a:p>
        </p:txBody>
      </p:sp>
      <p:sp>
        <p:nvSpPr>
          <p:cNvPr id="338" name="Shape 33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Your is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Ton (le)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Ta    (la)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Tes   (les)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tabLst>
                <a:tab pos="3822700" algn="l"/>
              </a:tabLst>
            </a:pPr>
          </a:p>
        </p:txBody>
      </p:sp>
      <p:sp>
        <p:nvSpPr>
          <p:cNvPr id="341" name="Shape 34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His, her, its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Son  (le)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Sa  (la)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Ses  (les)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tabLst>
                <a:tab pos="3822700" algn="l"/>
              </a:tabLst>
            </a:pPr>
          </a:p>
        </p:txBody>
      </p:sp>
      <p:sp>
        <p:nvSpPr>
          <p:cNvPr id="344" name="Shape 34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Notre, Nos: our</a:t>
            </a:r>
          </a:p>
          <a:p>
            <a:pPr/>
            <a:r>
              <a:t>Votre, Vos:  You guyses</a:t>
            </a:r>
          </a:p>
          <a:p>
            <a:pPr/>
            <a:r>
              <a:t> Leurs, Leur:  their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</a:lvl1pPr>
          </a:lstStyle>
          <a:p>
            <a:pPr/>
            <a:r>
              <a:t>DO NOW</a:t>
            </a:r>
          </a:p>
        </p:txBody>
      </p:sp>
      <p:sp>
        <p:nvSpPr>
          <p:cNvPr id="301" name="Shape 301"/>
          <p:cNvSpPr/>
          <p:nvPr>
            <p:ph type="body" idx="1"/>
          </p:nvPr>
        </p:nvSpPr>
        <p:spPr>
          <a:xfrm>
            <a:off x="457200" y="1535112"/>
            <a:ext cx="6867406" cy="4104658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pPr/>
            <a:r>
              <a:t>Give me the French names for 5 places</a:t>
            </a:r>
          </a:p>
        </p:txBody>
      </p:sp>
      <p:sp>
        <p:nvSpPr>
          <p:cNvPr id="302" name="Shape 302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b="1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Être- to be</a:t>
            </a:r>
          </a:p>
        </p:txBody>
      </p:sp>
      <p:sp>
        <p:nvSpPr>
          <p:cNvPr id="305" name="Shape 30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Je suis                           Nous sommes</a:t>
            </a:r>
          </a:p>
          <a:p>
            <a:pPr/>
            <a:r>
              <a:t>Tu es			   Vous êtes</a:t>
            </a:r>
          </a:p>
          <a:p>
            <a:pPr/>
            <a:r>
              <a:t>Il est			   Ils sont</a:t>
            </a:r>
          </a:p>
          <a:p>
            <a:pPr/>
            <a:r>
              <a:t>Elle est		             Elles sont</a:t>
            </a:r>
          </a:p>
          <a:p>
            <a:pPr/>
            <a:r>
              <a:t>On est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Let’s Try a Few</a:t>
            </a:r>
          </a:p>
        </p:txBody>
      </p:sp>
      <p:sp>
        <p:nvSpPr>
          <p:cNvPr id="308" name="Shape 30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Je _________________ grand (e) </a:t>
            </a:r>
          </a:p>
          <a:p>
            <a:pPr marL="0" indent="0">
              <a:buSzTx/>
              <a:buNone/>
            </a:pPr>
          </a:p>
          <a:p>
            <a:pPr/>
            <a:r>
              <a:t>Nous _________________ intelligents</a:t>
            </a:r>
          </a:p>
          <a:p>
            <a:pPr marL="0" indent="0">
              <a:buSzTx/>
              <a:buNone/>
            </a:pPr>
          </a:p>
          <a:p>
            <a:pPr/>
            <a:r>
              <a:t>Vous _________________  ici.</a:t>
            </a:r>
          </a:p>
          <a:p>
            <a:pPr/>
          </a:p>
          <a:p>
            <a:pPr/>
            <a:r>
              <a:t>Il ___________________ bon.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A few être expressions</a:t>
            </a:r>
          </a:p>
        </p:txBody>
      </p:sp>
      <p:sp>
        <p:nvSpPr>
          <p:cNvPr id="311" name="Shape 31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être à l’aise</a:t>
            </a:r>
          </a:p>
          <a:p>
            <a:pPr/>
            <a:r>
              <a:t>être méchant</a:t>
            </a:r>
          </a:p>
          <a:p>
            <a:pPr/>
            <a:r>
              <a:t>être fracassé</a:t>
            </a:r>
          </a:p>
          <a:p>
            <a:pPr/>
            <a:r>
              <a:t>Etre + profession (être avocat)</a:t>
            </a:r>
          </a:p>
          <a:p>
            <a:pPr/>
            <a:r>
              <a:t>Etre pénible</a:t>
            </a:r>
          </a:p>
          <a:p>
            <a:pPr/>
            <a:r>
              <a:t>être fatigué</a:t>
            </a:r>
          </a:p>
          <a:p>
            <a:pPr/>
            <a:r>
              <a:t>Etre en retard</a:t>
            </a:r>
          </a:p>
          <a:p>
            <a:pPr/>
            <a:r>
              <a:t>Etre à l’heure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THE BOTTOM LINE</a:t>
            </a:r>
          </a:p>
        </p:txBody>
      </p:sp>
      <p:sp>
        <p:nvSpPr>
          <p:cNvPr id="314" name="Shape 31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ETRE is usually followed by an adjective.</a:t>
            </a:r>
          </a:p>
          <a:p>
            <a:pPr/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Etre amusant (e)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Etre silencieux/ ieuse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Etre grand (e)</a:t>
            </a:r>
          </a:p>
          <a:p>
            <a:pPr lvl="1" marL="548640" indent="-182879"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t>Etre fou/ folle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Avoir – To have</a:t>
            </a:r>
          </a:p>
        </p:txBody>
      </p:sp>
      <p:sp>
        <p:nvSpPr>
          <p:cNvPr id="317" name="Shape 31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J’ai				Nous avons</a:t>
            </a:r>
          </a:p>
          <a:p>
            <a:pPr/>
            <a:r>
              <a:t>Tu as			Vous avez</a:t>
            </a:r>
          </a:p>
          <a:p>
            <a:pPr/>
            <a:r>
              <a:t>Il a				Ils ont</a:t>
            </a:r>
          </a:p>
          <a:p>
            <a:pPr/>
            <a:r>
              <a:t>Elle a			Elles ont</a:t>
            </a:r>
          </a:p>
          <a:p>
            <a:pPr/>
            <a:r>
              <a:t>On 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Let’s try a few</a:t>
            </a:r>
          </a:p>
        </p:txBody>
      </p:sp>
      <p:sp>
        <p:nvSpPr>
          <p:cNvPr id="320" name="Shape 32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Il ________ cinq dollairs</a:t>
            </a:r>
          </a:p>
          <a:p>
            <a:pPr/>
          </a:p>
          <a:p>
            <a:pPr/>
            <a:r>
              <a:t>Nous _______________ trois chèvres</a:t>
            </a:r>
          </a:p>
          <a:p>
            <a:pPr/>
          </a:p>
          <a:p>
            <a:pPr/>
            <a:r>
              <a:t>Je _______________ un livre de maths</a:t>
            </a:r>
          </a:p>
          <a:p>
            <a:pPr/>
          </a:p>
          <a:p>
            <a:pPr/>
            <a:r>
              <a:t>Tu ____________ un sac à dos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3822700" algn="l"/>
              </a:tabLst>
              <a:defRPr spc="0"/>
            </a:lvl1pPr>
          </a:lstStyle>
          <a:p>
            <a:pPr/>
            <a:r>
              <a:t>Avoir expressions</a:t>
            </a:r>
          </a:p>
        </p:txBody>
      </p:sp>
      <p:sp>
        <p:nvSpPr>
          <p:cNvPr id="323" name="Shape 32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Avoir besoin de –to need</a:t>
            </a:r>
          </a:p>
          <a:p>
            <a:pPr/>
            <a:r>
              <a:t>Avoir honte de – to be ashamed of</a:t>
            </a:r>
          </a:p>
          <a:p>
            <a:pPr/>
            <a:r>
              <a:t>Avoir peur de – to be afraid of</a:t>
            </a:r>
          </a:p>
          <a:p>
            <a:pPr/>
            <a:r>
              <a:t>Avoir envie de- to want</a:t>
            </a:r>
          </a:p>
          <a:p>
            <a:pPr/>
            <a:r>
              <a:t>Avoir + number + ans – How old you are</a:t>
            </a:r>
          </a:p>
          <a:p>
            <a:pPr/>
            <a:r>
              <a:t>Avoir chaud/froid – To be hot/cold</a:t>
            </a:r>
          </a:p>
          <a:p>
            <a:pPr/>
            <a:r>
              <a:t>Avoir faim/soif – to be hungry/ thirsty</a:t>
            </a:r>
          </a:p>
          <a:p>
            <a:pPr/>
            <a:r>
              <a:t>Avoir de la chance – to be lucky.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hatch">
  <a:themeElements>
    <a:clrScheme name="Thatch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0000FF"/>
      </a:hlink>
      <a:folHlink>
        <a:srgbClr val="FF00FF"/>
      </a:folHlink>
    </a:clrScheme>
    <a:fontScheme name="Thatch">
      <a:majorFont>
        <a:latin typeface="Helvetica"/>
        <a:ea typeface="Helvetica"/>
        <a:cs typeface="Helvetica"/>
      </a:majorFont>
      <a:minorFont>
        <a:latin typeface="Tw Cen MT"/>
        <a:ea typeface="Tw Cen MT"/>
        <a:cs typeface="Tw Cen MT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25400" dir="5400000">
              <a:srgbClr val="000000">
                <a:alpha val="43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3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5400000">
            <a:srgbClr val="000000">
              <a:alpha val="43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5400000">
            <a:srgbClr val="000000">
              <a:alpha val="4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hatch">
  <a:themeElements>
    <a:clrScheme name="Thatch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0000FF"/>
      </a:hlink>
      <a:folHlink>
        <a:srgbClr val="FF00FF"/>
      </a:folHlink>
    </a:clrScheme>
    <a:fontScheme name="Thatch">
      <a:majorFont>
        <a:latin typeface="Helvetica"/>
        <a:ea typeface="Helvetica"/>
        <a:cs typeface="Helvetica"/>
      </a:majorFont>
      <a:minorFont>
        <a:latin typeface="Tw Cen MT"/>
        <a:ea typeface="Tw Cen MT"/>
        <a:cs typeface="Tw Cen MT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25400" dir="5400000">
              <a:srgbClr val="000000">
                <a:alpha val="43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3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5400000">
            <a:srgbClr val="000000">
              <a:alpha val="43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5400000">
            <a:srgbClr val="000000">
              <a:alpha val="4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