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Sauvons la planète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712" sz="4455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12" sz="4455">
                <a:solidFill>
                  <a:srgbClr val="FFFFFF"/>
                </a:solidFill>
              </a:rPr>
              <a:t>une catastrophe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8290" y="2417067"/>
            <a:ext cx="6930089" cy="5190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un danger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9057" y="3145085"/>
            <a:ext cx="6490122" cy="5300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des déchets toxiques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6133" y="2863701"/>
            <a:ext cx="5214014" cy="5709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l’effet de serre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1537" y="2867769"/>
            <a:ext cx="7373901" cy="5725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le gaspillage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5200" y="3988097"/>
            <a:ext cx="5218789" cy="3549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pc="633" sz="3959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33" sz="3959">
                <a:solidFill>
                  <a:srgbClr val="FFFFFF"/>
                </a:solidFill>
              </a:rPr>
              <a:t>un glissement de terrain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6150" y="3012033"/>
            <a:ext cx="5899251" cy="3925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pc="576" sz="3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576" sz="3600">
                <a:solidFill>
                  <a:srgbClr val="FFFFFF"/>
                </a:solidFill>
              </a:rPr>
              <a:t>une population croissante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6929" y="3771900"/>
            <a:ext cx="6425790" cy="386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pc="540" sz="3375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540" sz="3375">
                <a:solidFill>
                  <a:srgbClr val="FFFFFF"/>
                </a:solidFill>
              </a:rPr>
              <a:t>le réchauffement climatique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4278114"/>
            <a:ext cx="5080000" cy="4751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tif"/>
          <p:cNvPicPr/>
          <p:nvPr/>
        </p:nvPicPr>
        <p:blipFill>
          <a:blip r:embed="rId2">
            <a:extLst/>
          </a:blip>
          <a:srcRect l="28571" t="0" r="28571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pc="612" sz="3825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12" sz="3825">
                <a:solidFill>
                  <a:srgbClr val="FFFFFF"/>
                </a:solidFill>
              </a:rPr>
              <a:t>la surpopulation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asted-image.tif"/>
          <p:cNvPicPr/>
          <p:nvPr/>
        </p:nvPicPr>
        <p:blipFill>
          <a:blip r:embed="rId2">
            <a:extLst/>
          </a:blip>
          <a:srcRect l="17976" t="0" r="1797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pc="547" sz="342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547" sz="3420">
                <a:solidFill>
                  <a:srgbClr val="FFFFFF"/>
                </a:solidFill>
              </a:rPr>
              <a:t>le trou dans la couche d’ozone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"/>
          <p:cNvPicPr/>
          <p:nvPr/>
        </p:nvPicPr>
        <p:blipFill>
          <a:blip r:embed="rId2">
            <a:extLst/>
          </a:blip>
          <a:srcRect l="24842" t="0" r="24842" b="0"/>
          <a:stretch>
            <a:fillRect/>
          </a:stretch>
        </p:blipFill>
        <p:spPr>
          <a:xfrm>
            <a:off x="7082432" y="1806575"/>
            <a:ext cx="4093568" cy="614035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abolir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tif"/>
          <p:cNvPicPr/>
          <p:nvPr/>
        </p:nvPicPr>
        <p:blipFill>
          <a:blip r:embed="rId2">
            <a:extLst/>
          </a:blip>
          <a:srcRect l="28647" t="0" r="2864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une usine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tif"/>
          <p:cNvPicPr/>
          <p:nvPr/>
        </p:nvPicPr>
        <p:blipFill>
          <a:blip r:embed="rId2">
            <a:extLst/>
          </a:blip>
          <a:srcRect l="31333" t="0" r="31333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l’écologie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655" sz="4095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55" sz="4095">
                <a:solidFill>
                  <a:srgbClr val="FFFFFF"/>
                </a:solidFill>
              </a:rPr>
              <a:t>un emballage en plastique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43918632_1620x1622.jpeg"/>
          <p:cNvPicPr/>
          <p:nvPr/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l’environnement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un espace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886" y="1582588"/>
            <a:ext cx="9547944" cy="6330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tif"/>
          <p:cNvPicPr/>
          <p:nvPr/>
        </p:nvPicPr>
        <p:blipFill>
          <a:blip r:embed="rId2">
            <a:extLst/>
          </a:blip>
          <a:srcRect l="17976" t="0" r="1797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un produit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"/>
          <p:cNvPicPr/>
          <p:nvPr/>
        </p:nvPicPr>
        <p:blipFill>
          <a:blip r:embed="rId2">
            <a:extLst/>
          </a:blip>
          <a:srcRect l="16666" t="0" r="1666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la protection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tif"/>
          <p:cNvPicPr/>
          <p:nvPr/>
        </p:nvPicPr>
        <p:blipFill>
          <a:blip r:embed="rId2">
            <a:extLst/>
          </a:blip>
          <a:srcRect l="19373" t="0" r="19373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écologique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en plein air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6284" y="2567880"/>
            <a:ext cx="7361435" cy="5971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pur (e)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388" y="1308893"/>
            <a:ext cx="5356640" cy="6544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améliorer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350" y="2500907"/>
            <a:ext cx="6057901" cy="605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pc="612" sz="3825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12" sz="3825">
                <a:solidFill>
                  <a:srgbClr val="FFFFFF"/>
                </a:solidFill>
              </a:rPr>
              <a:t>un gouvernement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8055" y="2704107"/>
            <a:ext cx="9216555" cy="478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une loi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15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9472" y="3001267"/>
            <a:ext cx="7461726" cy="5589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dévélopper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2340" y="3077418"/>
            <a:ext cx="5257503" cy="5257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`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2162" y="3408412"/>
            <a:ext cx="6895010" cy="3447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préserver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2455" y="3685480"/>
            <a:ext cx="6500428" cy="4325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prévenir l’incendie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3266" y="2651323"/>
            <a:ext cx="4670277" cy="4670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pc="676" sz="423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76" sz="4230">
                <a:solidFill>
                  <a:srgbClr val="FFFFFF"/>
                </a:solidFill>
              </a:rPr>
              <a:t>proposer une solution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686" y="2651720"/>
            <a:ext cx="5945039" cy="3938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sauver la planète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6882" y="1849834"/>
            <a:ext cx="6741504" cy="477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