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lvl1pPr>
      <a:defRPr sz="1200">
        <a:solidFill>
          <a:srgbClr val="727272"/>
        </a:solidFill>
        <a:latin typeface="Futura"/>
        <a:ea typeface="Futura"/>
        <a:cs typeface="Futura"/>
        <a:sym typeface="Futura"/>
      </a:defRPr>
    </a:lvl1pPr>
    <a:lvl2pPr indent="457200">
      <a:defRPr sz="1200">
        <a:solidFill>
          <a:srgbClr val="727272"/>
        </a:solidFill>
        <a:latin typeface="Futura"/>
        <a:ea typeface="Futura"/>
        <a:cs typeface="Futura"/>
        <a:sym typeface="Futura"/>
      </a:defRPr>
    </a:lvl2pPr>
    <a:lvl3pPr indent="914400">
      <a:defRPr sz="1200">
        <a:solidFill>
          <a:srgbClr val="727272"/>
        </a:solidFill>
        <a:latin typeface="Futura"/>
        <a:ea typeface="Futura"/>
        <a:cs typeface="Futura"/>
        <a:sym typeface="Futura"/>
      </a:defRPr>
    </a:lvl3pPr>
    <a:lvl4pPr indent="1371600">
      <a:defRPr sz="1200">
        <a:solidFill>
          <a:srgbClr val="727272"/>
        </a:solidFill>
        <a:latin typeface="Futura"/>
        <a:ea typeface="Futura"/>
        <a:cs typeface="Futura"/>
        <a:sym typeface="Futura"/>
      </a:defRPr>
    </a:lvl4pPr>
    <a:lvl5pPr indent="1828800">
      <a:defRPr sz="1200">
        <a:solidFill>
          <a:srgbClr val="727272"/>
        </a:solidFill>
        <a:latin typeface="Futura"/>
        <a:ea typeface="Futura"/>
        <a:cs typeface="Futura"/>
        <a:sym typeface="Futura"/>
      </a:defRPr>
    </a:lvl5pPr>
    <a:lvl6pPr>
      <a:defRPr sz="1200">
        <a:solidFill>
          <a:srgbClr val="727272"/>
        </a:solidFill>
        <a:latin typeface="Futura"/>
        <a:ea typeface="Futura"/>
        <a:cs typeface="Futura"/>
        <a:sym typeface="Futura"/>
      </a:defRPr>
    </a:lvl6pPr>
    <a:lvl7pPr>
      <a:defRPr sz="1200">
        <a:solidFill>
          <a:srgbClr val="727272"/>
        </a:solidFill>
        <a:latin typeface="Futura"/>
        <a:ea typeface="Futura"/>
        <a:cs typeface="Futura"/>
        <a:sym typeface="Futura"/>
      </a:defRPr>
    </a:lvl7pPr>
    <a:lvl8pPr>
      <a:defRPr sz="1200">
        <a:solidFill>
          <a:srgbClr val="727272"/>
        </a:solidFill>
        <a:latin typeface="Futura"/>
        <a:ea typeface="Futura"/>
        <a:cs typeface="Futura"/>
        <a:sym typeface="Futura"/>
      </a:defRPr>
    </a:lvl8pPr>
    <a:lvl9pPr>
      <a:defRPr sz="1200">
        <a:solidFill>
          <a:srgbClr val="727272"/>
        </a:solidFill>
        <a:latin typeface="Futura"/>
        <a:ea typeface="Futura"/>
        <a:cs typeface="Futura"/>
        <a:sym typeface="Futur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Futura"/>
          <a:ea typeface="Futura"/>
          <a:cs typeface="Futura"/>
        </a:font>
        <a:srgbClr val="727272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AF1"/>
          </a:solidFill>
        </a:fill>
      </a:tcStyle>
    </a:wholeTbl>
    <a:band2H>
      <a:tcTxStyle b="def" i="def"/>
      <a:tcStyle>
        <a:tcBdr/>
        <a:fill>
          <a:solidFill>
            <a:srgbClr val="E8EDF8"/>
          </a:solidFill>
        </a:fill>
      </a:tcStyle>
    </a:band2H>
    <a:firstCol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18DD9"/>
          </a:solidFill>
        </a:fill>
      </a:tcStyle>
    </a:firstCol>
    <a:lastRow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18DD9"/>
          </a:solidFill>
        </a:fill>
      </a:tcStyle>
    </a:lastRow>
    <a:firstRow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18DD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Futura"/>
          <a:ea typeface="Futura"/>
          <a:cs typeface="Futura"/>
        </a:font>
        <a:srgbClr val="727272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Futura"/>
          <a:ea typeface="Futura"/>
          <a:cs typeface="Futura"/>
        </a:font>
        <a:srgbClr val="727272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Futura"/>
          <a:ea typeface="Futura"/>
          <a:cs typeface="Futura"/>
        </a:font>
        <a:srgbClr val="72727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18DD9"/>
          </a:solidFill>
        </a:fill>
      </a:tcStyle>
    </a:firstCol>
    <a:lastRow>
      <a:tcTxStyle b="on" i="on">
        <a:font>
          <a:latin typeface="Futura"/>
          <a:ea typeface="Futura"/>
          <a:cs typeface="Futura"/>
        </a:font>
        <a:srgbClr val="72727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727272"/>
              </a:solidFill>
              <a:prstDash val="solid"/>
              <a:bevel/>
            </a:ln>
          </a:top>
          <a:bottom>
            <a:ln w="25400" cap="flat">
              <a:solidFill>
                <a:srgbClr val="727272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27272"/>
              </a:solidFill>
              <a:prstDash val="solid"/>
              <a:bevel/>
            </a:ln>
          </a:top>
          <a:bottom>
            <a:ln w="25400" cap="flat">
              <a:solidFill>
                <a:srgbClr val="727272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18DD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Futura"/>
          <a:ea typeface="Futura"/>
          <a:cs typeface="Futura"/>
        </a:font>
        <a:srgbClr val="727272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D4D4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272"/>
          </a:solidFill>
        </a:fill>
      </a:tcStyle>
    </a:firstCol>
    <a:lastRow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272"/>
          </a:solidFill>
        </a:fill>
      </a:tcStyle>
    </a:lastRow>
    <a:firstRow>
      <a:tcTxStyle b="on" i="on">
        <a:font>
          <a:latin typeface="Futura"/>
          <a:ea typeface="Futura"/>
          <a:cs typeface="Futur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272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Futura"/>
          <a:ea typeface="Futura"/>
          <a:cs typeface="Futura"/>
        </a:font>
        <a:srgbClr val="727272"/>
      </a:tcTxStyle>
      <a:tcStyle>
        <a:tcBdr>
          <a:left>
            <a:ln w="12700" cap="flat">
              <a:solidFill>
                <a:srgbClr val="727272"/>
              </a:solidFill>
              <a:prstDash val="solid"/>
              <a:bevel/>
            </a:ln>
          </a:left>
          <a:right>
            <a:ln w="12700" cap="flat">
              <a:solidFill>
                <a:srgbClr val="727272"/>
              </a:solidFill>
              <a:prstDash val="solid"/>
              <a:bevel/>
            </a:ln>
          </a:right>
          <a:top>
            <a:ln w="12700" cap="flat">
              <a:solidFill>
                <a:srgbClr val="727272"/>
              </a:solidFill>
              <a:prstDash val="solid"/>
              <a:bevel/>
            </a:ln>
          </a:top>
          <a:bottom>
            <a:ln w="12700" cap="flat">
              <a:solidFill>
                <a:srgbClr val="727272"/>
              </a:solidFill>
              <a:prstDash val="solid"/>
              <a:bevel/>
            </a:ln>
          </a:bottom>
          <a:insideH>
            <a:ln w="12700" cap="flat">
              <a:solidFill>
                <a:srgbClr val="727272"/>
              </a:solidFill>
              <a:prstDash val="solid"/>
              <a:bevel/>
            </a:ln>
          </a:insideH>
          <a:insideV>
            <a:ln w="12700" cap="flat">
              <a:solidFill>
                <a:srgbClr val="727272"/>
              </a:solidFill>
              <a:prstDash val="solid"/>
              <a:bevel/>
            </a:ln>
          </a:insideV>
        </a:tcBdr>
        <a:fill>
          <a:solidFill>
            <a:srgbClr val="727272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Futura"/>
          <a:ea typeface="Futura"/>
          <a:cs typeface="Futura"/>
        </a:font>
        <a:srgbClr val="727272"/>
      </a:tcTxStyle>
      <a:tcStyle>
        <a:tcBdr>
          <a:left>
            <a:ln w="12700" cap="flat">
              <a:solidFill>
                <a:srgbClr val="727272"/>
              </a:solidFill>
              <a:prstDash val="solid"/>
              <a:bevel/>
            </a:ln>
          </a:left>
          <a:right>
            <a:ln w="12700" cap="flat">
              <a:solidFill>
                <a:srgbClr val="727272"/>
              </a:solidFill>
              <a:prstDash val="solid"/>
              <a:bevel/>
            </a:ln>
          </a:right>
          <a:top>
            <a:ln w="12700" cap="flat">
              <a:solidFill>
                <a:srgbClr val="727272"/>
              </a:solidFill>
              <a:prstDash val="solid"/>
              <a:bevel/>
            </a:ln>
          </a:top>
          <a:bottom>
            <a:ln w="12700" cap="flat">
              <a:solidFill>
                <a:srgbClr val="727272"/>
              </a:solidFill>
              <a:prstDash val="solid"/>
              <a:bevel/>
            </a:ln>
          </a:bottom>
          <a:insideH>
            <a:ln w="12700" cap="flat">
              <a:solidFill>
                <a:srgbClr val="727272"/>
              </a:solidFill>
              <a:prstDash val="solid"/>
              <a:bevel/>
            </a:ln>
          </a:insideH>
          <a:insideV>
            <a:ln w="12700" cap="flat">
              <a:solidFill>
                <a:srgbClr val="727272"/>
              </a:solidFill>
              <a:prstDash val="solid"/>
              <a:bevel/>
            </a:ln>
          </a:insideV>
        </a:tcBdr>
        <a:fill>
          <a:solidFill>
            <a:srgbClr val="727272">
              <a:alpha val="20000"/>
            </a:srgbClr>
          </a:solidFill>
        </a:fill>
      </a:tcStyle>
    </a:firstCol>
    <a:lastRow>
      <a:tcTxStyle b="on" i="on">
        <a:font>
          <a:latin typeface="Futura"/>
          <a:ea typeface="Futura"/>
          <a:cs typeface="Futura"/>
        </a:font>
        <a:srgbClr val="727272"/>
      </a:tcTxStyle>
      <a:tcStyle>
        <a:tcBdr>
          <a:left>
            <a:ln w="12700" cap="flat">
              <a:solidFill>
                <a:srgbClr val="727272"/>
              </a:solidFill>
              <a:prstDash val="solid"/>
              <a:bevel/>
            </a:ln>
          </a:left>
          <a:right>
            <a:ln w="12700" cap="flat">
              <a:solidFill>
                <a:srgbClr val="727272"/>
              </a:solidFill>
              <a:prstDash val="solid"/>
              <a:bevel/>
            </a:ln>
          </a:right>
          <a:top>
            <a:ln w="50800" cap="flat">
              <a:solidFill>
                <a:srgbClr val="727272"/>
              </a:solidFill>
              <a:prstDash val="solid"/>
              <a:bevel/>
            </a:ln>
          </a:top>
          <a:bottom>
            <a:ln w="12700" cap="flat">
              <a:solidFill>
                <a:srgbClr val="727272"/>
              </a:solidFill>
              <a:prstDash val="solid"/>
              <a:bevel/>
            </a:ln>
          </a:bottom>
          <a:insideH>
            <a:ln w="12700" cap="flat">
              <a:solidFill>
                <a:srgbClr val="727272"/>
              </a:solidFill>
              <a:prstDash val="solid"/>
              <a:bevel/>
            </a:ln>
          </a:insideH>
          <a:insideV>
            <a:ln w="12700" cap="flat">
              <a:solidFill>
                <a:srgbClr val="727272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Futura"/>
          <a:ea typeface="Futura"/>
          <a:cs typeface="Futura"/>
        </a:font>
        <a:srgbClr val="727272"/>
      </a:tcTxStyle>
      <a:tcStyle>
        <a:tcBdr>
          <a:left>
            <a:ln w="12700" cap="flat">
              <a:solidFill>
                <a:srgbClr val="727272"/>
              </a:solidFill>
              <a:prstDash val="solid"/>
              <a:bevel/>
            </a:ln>
          </a:left>
          <a:right>
            <a:ln w="12700" cap="flat">
              <a:solidFill>
                <a:srgbClr val="727272"/>
              </a:solidFill>
              <a:prstDash val="solid"/>
              <a:bevel/>
            </a:ln>
          </a:right>
          <a:top>
            <a:ln w="12700" cap="flat">
              <a:solidFill>
                <a:srgbClr val="727272"/>
              </a:solidFill>
              <a:prstDash val="solid"/>
              <a:bevel/>
            </a:ln>
          </a:top>
          <a:bottom>
            <a:ln w="25400" cap="flat">
              <a:solidFill>
                <a:srgbClr val="727272"/>
              </a:solidFill>
              <a:prstDash val="solid"/>
              <a:bevel/>
            </a:ln>
          </a:bottom>
          <a:insideH>
            <a:ln w="12700" cap="flat">
              <a:solidFill>
                <a:srgbClr val="727272"/>
              </a:solidFill>
              <a:prstDash val="solid"/>
              <a:bevel/>
            </a:ln>
          </a:insideH>
          <a:insideV>
            <a:ln w="12700" cap="flat">
              <a:solidFill>
                <a:srgbClr val="727272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215900" y="3022600"/>
            <a:ext cx="12560300" cy="1905000"/>
          </a:xfrm>
          <a:prstGeom prst="rect">
            <a:avLst/>
          </a:prstGeom>
          <a:solidFill>
            <a:srgbClr val="75C223"/>
          </a:solidFill>
        </p:spPr>
        <p:txBody>
          <a:bodyPr anchor="b"/>
          <a:lstStyle>
            <a:lvl1pPr>
              <a:defRPr sz="9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215900" y="4914900"/>
            <a:ext cx="12560300" cy="889000"/>
          </a:xfrm>
          <a:prstGeom prst="rect">
            <a:avLst/>
          </a:prstGeom>
          <a:solidFill>
            <a:srgbClr val="75C223"/>
          </a:solidFill>
        </p:spPr>
        <p:txBody>
          <a:bodyPr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z="42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lvl1pPr>
            <a:lvl2pPr marL="0" indent="0" algn="ctr">
              <a:spcBef>
                <a:spcPts val="0"/>
              </a:spcBef>
              <a:buClrTx/>
              <a:buSzTx/>
              <a:buFontTx/>
              <a:buNone/>
              <a:defRPr sz="42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lvl2pPr>
            <a:lvl3pPr marL="0" indent="0" algn="ctr">
              <a:spcBef>
                <a:spcPts val="0"/>
              </a:spcBef>
              <a:buClrTx/>
              <a:buSzTx/>
              <a:buFontTx/>
              <a:buNone/>
              <a:defRPr sz="42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lvl3pPr>
            <a:lvl4pPr marL="0" indent="0" algn="ctr">
              <a:spcBef>
                <a:spcPts val="0"/>
              </a:spcBef>
              <a:buClrTx/>
              <a:buSzTx/>
              <a:buFontTx/>
              <a:buNone/>
              <a:defRPr sz="42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lvl4pPr>
            <a:lvl5pPr marL="0" indent="0" algn="ctr">
              <a:spcBef>
                <a:spcPts val="0"/>
              </a:spcBef>
              <a:buClrTx/>
              <a:buSzTx/>
              <a:buFontTx/>
              <a:buNone/>
              <a:defRPr sz="42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One</a:t>
            </a:r>
            <a:endParaRPr sz="4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Two</a:t>
            </a:r>
            <a:endParaRPr sz="4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Three</a:t>
            </a:r>
            <a:endParaRPr sz="4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Four</a:t>
            </a:r>
            <a:endParaRPr sz="4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body" idx="1"/>
          </p:nvPr>
        </p:nvSpPr>
        <p:spPr>
          <a:xfrm>
            <a:off x="1270000" y="2189238"/>
            <a:ext cx="5041900" cy="6848324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One</a:t>
            </a:r>
            <a:endParaRPr sz="3600">
              <a:solidFill>
                <a:srgbClr val="727272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Two</a:t>
            </a:r>
            <a:endParaRPr sz="3600">
              <a:solidFill>
                <a:srgbClr val="727272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Three</a:t>
            </a:r>
            <a:endParaRPr sz="3600">
              <a:solidFill>
                <a:srgbClr val="727272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Four</a:t>
            </a:r>
            <a:endParaRPr sz="3600">
              <a:solidFill>
                <a:srgbClr val="727272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Five</a:t>
            </a:r>
          </a:p>
        </p:txBody>
      </p:sp>
      <p:sp>
        <p:nvSpPr>
          <p:cNvPr id="32" name="Shape 32"/>
          <p:cNvSpPr/>
          <p:nvPr>
            <p:ph type="title"/>
          </p:nvPr>
        </p:nvSpPr>
        <p:spPr>
          <a:xfrm>
            <a:off x="215900" y="223761"/>
            <a:ext cx="12560300" cy="196547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9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body" idx="1"/>
          </p:nvPr>
        </p:nvSpPr>
        <p:spPr>
          <a:xfrm>
            <a:off x="635000" y="4838700"/>
            <a:ext cx="5867400" cy="49149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</a:lvl1pPr>
            <a:lvl2pPr marL="0" indent="0" algn="ctr">
              <a:spcBef>
                <a:spcPts val="0"/>
              </a:spcBef>
              <a:buClrTx/>
              <a:buSzTx/>
              <a:buFontTx/>
              <a:buNone/>
            </a:lvl2pPr>
            <a:lvl3pPr marL="0" indent="0" algn="ctr">
              <a:spcBef>
                <a:spcPts val="0"/>
              </a:spcBef>
              <a:buClrTx/>
              <a:buSzTx/>
              <a:buFontTx/>
              <a:buNone/>
            </a:lvl3pPr>
            <a:lvl4pPr marL="0" indent="0" algn="ctr">
              <a:spcBef>
                <a:spcPts val="0"/>
              </a:spcBef>
              <a:buClrTx/>
              <a:buSzTx/>
              <a:buFontTx/>
              <a:buNone/>
            </a:lvl4pPr>
            <a:lvl5pPr marL="0" indent="0" algn="ctr">
              <a:spcBef>
                <a:spcPts val="0"/>
              </a:spcBef>
              <a:buClrTx/>
              <a:buSzTx/>
              <a:buFont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One</a:t>
            </a:r>
            <a:endParaRPr sz="3600">
              <a:solidFill>
                <a:srgbClr val="727272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Two</a:t>
            </a:r>
            <a:endParaRPr sz="3600">
              <a:solidFill>
                <a:srgbClr val="727272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Three</a:t>
            </a:r>
            <a:endParaRPr sz="3600">
              <a:solidFill>
                <a:srgbClr val="727272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Four</a:t>
            </a:r>
            <a:endParaRPr sz="3600">
              <a:solidFill>
                <a:srgbClr val="727272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Five</a:t>
            </a:r>
          </a:p>
        </p:txBody>
      </p:sp>
      <p:sp>
        <p:nvSpPr>
          <p:cNvPr id="35" name="Shape 35"/>
          <p:cNvSpPr/>
          <p:nvPr>
            <p:ph type="title"/>
          </p:nvPr>
        </p:nvSpPr>
        <p:spPr>
          <a:xfrm>
            <a:off x="635000" y="0"/>
            <a:ext cx="5867400" cy="47117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rgbClr val="75C22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900">
                <a:solidFill>
                  <a:srgbClr val="75C223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11861800" y="215900"/>
            <a:ext cx="1041400" cy="9321800"/>
          </a:xfrm>
          <a:prstGeom prst="rect">
            <a:avLst/>
          </a:prstGeom>
          <a:solidFill>
            <a:srgbClr val="ED7C26">
              <a:alpha val="96998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 anchor="ctr"/>
          <a:lstStyle>
            <a:lvl1pPr marL="838200" indent="-571500">
              <a:spcBef>
                <a:spcPts val="4200"/>
              </a:spcBef>
              <a:buClr>
                <a:srgbClr val="ED7C26"/>
              </a:buClr>
              <a:defRPr sz="4200"/>
            </a:lvl1pPr>
            <a:lvl2pPr marL="1282700" indent="-571500">
              <a:spcBef>
                <a:spcPts val="4200"/>
              </a:spcBef>
              <a:buClr>
                <a:srgbClr val="ED7C26"/>
              </a:buClr>
              <a:defRPr sz="4200"/>
            </a:lvl2pPr>
            <a:lvl3pPr marL="1727200" indent="-571500">
              <a:spcBef>
                <a:spcPts val="4200"/>
              </a:spcBef>
              <a:buClr>
                <a:srgbClr val="ED7C26"/>
              </a:buClr>
              <a:defRPr sz="4200"/>
            </a:lvl3pPr>
            <a:lvl4pPr marL="2171700" indent="-571500">
              <a:spcBef>
                <a:spcPts val="4200"/>
              </a:spcBef>
              <a:buClr>
                <a:srgbClr val="ED7C26"/>
              </a:buClr>
              <a:defRPr sz="4200"/>
            </a:lvl4pPr>
            <a:lvl5pPr marL="2616200" indent="-571500">
              <a:spcBef>
                <a:spcPts val="4200"/>
              </a:spcBef>
              <a:buClr>
                <a:srgbClr val="ED7C26"/>
              </a:buClr>
              <a:defRPr sz="4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One</a:t>
            </a:r>
            <a:endParaRPr sz="4200">
              <a:solidFill>
                <a:srgbClr val="727272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Two</a:t>
            </a:r>
            <a:endParaRPr sz="4200">
              <a:solidFill>
                <a:srgbClr val="727272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Three</a:t>
            </a:r>
            <a:endParaRPr sz="4200">
              <a:solidFill>
                <a:srgbClr val="727272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Four</a:t>
            </a:r>
            <a:endParaRPr sz="4200">
              <a:solidFill>
                <a:srgbClr val="727272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body" idx="1"/>
          </p:nvPr>
        </p:nvSpPr>
        <p:spPr>
          <a:xfrm>
            <a:off x="7772400" y="2189238"/>
            <a:ext cx="3962400" cy="6848324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One</a:t>
            </a:r>
            <a:endParaRPr sz="3600">
              <a:solidFill>
                <a:srgbClr val="727272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Two</a:t>
            </a:r>
            <a:endParaRPr sz="3600">
              <a:solidFill>
                <a:srgbClr val="727272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Three</a:t>
            </a:r>
            <a:endParaRPr sz="3600">
              <a:solidFill>
                <a:srgbClr val="727272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Four</a:t>
            </a:r>
            <a:endParaRPr sz="3600">
              <a:solidFill>
                <a:srgbClr val="727272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Five</a:t>
            </a:r>
          </a:p>
        </p:txBody>
      </p:sp>
      <p:sp>
        <p:nvSpPr>
          <p:cNvPr id="41" name="Shape 41"/>
          <p:cNvSpPr/>
          <p:nvPr>
            <p:ph type="title"/>
          </p:nvPr>
        </p:nvSpPr>
        <p:spPr>
          <a:xfrm>
            <a:off x="215900" y="223761"/>
            <a:ext cx="12560300" cy="196547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9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215900" y="223761"/>
            <a:ext cx="12560300" cy="196547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9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2189238"/>
            <a:ext cx="10464800" cy="6848324"/>
          </a:xfrm>
          <a:prstGeom prst="rect">
            <a:avLst/>
          </a:prstGeom>
        </p:spPr>
        <p:txBody>
          <a:bodyPr anchor="ctr"/>
          <a:lstStyle>
            <a:lvl1pPr marL="838200" indent="-571500">
              <a:spcBef>
                <a:spcPts val="2400"/>
              </a:spcBef>
              <a:defRPr sz="4200"/>
            </a:lvl1pPr>
            <a:lvl2pPr marL="1282700" indent="-571500">
              <a:spcBef>
                <a:spcPts val="2400"/>
              </a:spcBef>
              <a:defRPr sz="4200"/>
            </a:lvl2pPr>
            <a:lvl3pPr marL="1727200" indent="-571500">
              <a:spcBef>
                <a:spcPts val="2400"/>
              </a:spcBef>
              <a:defRPr sz="4200"/>
            </a:lvl3pPr>
            <a:lvl4pPr marL="2171700" indent="-571500">
              <a:spcBef>
                <a:spcPts val="2400"/>
              </a:spcBef>
              <a:defRPr sz="4200"/>
            </a:lvl4pPr>
            <a:lvl5pPr marL="2616200" indent="-571500">
              <a:spcBef>
                <a:spcPts val="2400"/>
              </a:spcBef>
              <a:defRPr sz="4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One</a:t>
            </a:r>
            <a:endParaRPr sz="4200">
              <a:solidFill>
                <a:srgbClr val="727272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Two</a:t>
            </a:r>
            <a:endParaRPr sz="4200">
              <a:solidFill>
                <a:srgbClr val="727272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Three</a:t>
            </a:r>
            <a:endParaRPr sz="4200">
              <a:solidFill>
                <a:srgbClr val="727272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Four</a:t>
            </a:r>
            <a:endParaRPr sz="4200">
              <a:solidFill>
                <a:srgbClr val="727272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215900" y="137160"/>
            <a:ext cx="12560300" cy="213868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9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 anchor="ctr"/>
          <a:lstStyle>
            <a:lvl1pPr marL="838200" indent="-571500">
              <a:spcBef>
                <a:spcPts val="4200"/>
              </a:spcBef>
              <a:defRPr sz="4200"/>
            </a:lvl1pPr>
            <a:lvl2pPr marL="1282700" indent="-571500">
              <a:spcBef>
                <a:spcPts val="4200"/>
              </a:spcBef>
              <a:defRPr sz="4200"/>
            </a:lvl2pPr>
            <a:lvl3pPr marL="1727200" indent="-571500">
              <a:spcBef>
                <a:spcPts val="4200"/>
              </a:spcBef>
              <a:defRPr sz="4200"/>
            </a:lvl3pPr>
            <a:lvl4pPr marL="2171700" indent="-571500">
              <a:spcBef>
                <a:spcPts val="4200"/>
              </a:spcBef>
              <a:defRPr sz="4200"/>
            </a:lvl4pPr>
            <a:lvl5pPr marL="2616200" indent="-571500">
              <a:spcBef>
                <a:spcPts val="4200"/>
              </a:spcBef>
              <a:defRPr sz="4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One</a:t>
            </a:r>
            <a:endParaRPr sz="4200">
              <a:solidFill>
                <a:srgbClr val="727272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Two</a:t>
            </a:r>
            <a:endParaRPr sz="4200">
              <a:solidFill>
                <a:srgbClr val="727272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Three</a:t>
            </a:r>
            <a:endParaRPr sz="4200">
              <a:solidFill>
                <a:srgbClr val="727272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Four</a:t>
            </a:r>
            <a:endParaRPr sz="4200">
              <a:solidFill>
                <a:srgbClr val="727272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/>
          <p:nvPr/>
        </p:nvGrpSpPr>
        <p:grpSpPr>
          <a:xfrm>
            <a:off x="10261600" y="241300"/>
            <a:ext cx="2514600" cy="9283700"/>
            <a:chOff x="0" y="0"/>
            <a:chExt cx="2514599" cy="9283700"/>
          </a:xfrm>
        </p:grpSpPr>
        <p:grpSp>
          <p:nvGrpSpPr>
            <p:cNvPr id="18" name="Group 18"/>
            <p:cNvGrpSpPr/>
            <p:nvPr/>
          </p:nvGrpSpPr>
          <p:grpSpPr>
            <a:xfrm>
              <a:off x="0" y="2489200"/>
              <a:ext cx="2514600" cy="6794500"/>
              <a:chOff x="0" y="0"/>
              <a:chExt cx="2514599" cy="6794500"/>
            </a:xfrm>
          </p:grpSpPr>
          <p:sp>
            <p:nvSpPr>
              <p:cNvPr id="16" name="Shape 16"/>
              <p:cNvSpPr/>
              <p:nvPr/>
            </p:nvSpPr>
            <p:spPr>
              <a:xfrm>
                <a:off x="0" y="0"/>
                <a:ext cx="2514600" cy="6794500"/>
              </a:xfrm>
              <a:prstGeom prst="rect">
                <a:avLst/>
              </a:prstGeom>
              <a:solidFill>
                <a:srgbClr val="EDB600">
                  <a:alpha val="84999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43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0" y="3043432"/>
                <a:ext cx="2514600" cy="7076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4300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4300">
                    <a:solidFill>
                      <a:srgbClr val="FFFFFF"/>
                    </a:solidFill>
                  </a:rPr>
                  <a:t> </a:t>
                </a:r>
              </a:p>
            </p:txBody>
          </p:sp>
        </p:grpSp>
        <p:sp>
          <p:nvSpPr>
            <p:cNvPr id="19" name="Shape 19"/>
            <p:cNvSpPr/>
            <p:nvPr/>
          </p:nvSpPr>
          <p:spPr>
            <a:xfrm>
              <a:off x="0" y="0"/>
              <a:ext cx="2514600" cy="2501900"/>
            </a:xfrm>
            <a:prstGeom prst="rect">
              <a:avLst/>
            </a:prstGeom>
            <a:solidFill>
              <a:srgbClr val="4883C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21" name="Shape 21"/>
          <p:cNvSpPr/>
          <p:nvPr>
            <p:ph type="title"/>
          </p:nvPr>
        </p:nvSpPr>
        <p:spPr>
          <a:xfrm>
            <a:off x="228600" y="241300"/>
            <a:ext cx="10033000" cy="2501900"/>
          </a:xfrm>
          <a:prstGeom prst="rect">
            <a:avLst/>
          </a:prstGeom>
          <a:solidFill>
            <a:srgbClr val="75C223"/>
          </a:solidFill>
        </p:spPr>
        <p:txBody>
          <a:bodyPr/>
          <a:lstStyle>
            <a:lvl1pPr marL="239712" indent="-239712" algn="l">
              <a:defRPr sz="8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5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215900" y="3924300"/>
            <a:ext cx="12560300" cy="1905000"/>
          </a:xfrm>
          <a:prstGeom prst="rect">
            <a:avLst/>
          </a:prstGeom>
          <a:solidFill>
            <a:srgbClr val="DB3D8A"/>
          </a:solidFill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9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1270000" y="2189238"/>
            <a:ext cx="5041900" cy="6848324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One</a:t>
            </a:r>
            <a:endParaRPr sz="3600">
              <a:solidFill>
                <a:srgbClr val="727272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Two</a:t>
            </a:r>
            <a:endParaRPr sz="3600">
              <a:solidFill>
                <a:srgbClr val="727272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Three</a:t>
            </a:r>
            <a:endParaRPr sz="3600">
              <a:solidFill>
                <a:srgbClr val="727272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Four</a:t>
            </a:r>
            <a:endParaRPr sz="3600">
              <a:solidFill>
                <a:srgbClr val="727272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Five</a:t>
            </a:r>
          </a:p>
        </p:txBody>
      </p:sp>
      <p:sp>
        <p:nvSpPr>
          <p:cNvPr id="26" name="Shape 26"/>
          <p:cNvSpPr/>
          <p:nvPr>
            <p:ph type="title"/>
          </p:nvPr>
        </p:nvSpPr>
        <p:spPr>
          <a:xfrm>
            <a:off x="215900" y="223761"/>
            <a:ext cx="12560300" cy="196547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9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One</a:t>
            </a:r>
            <a:endParaRPr sz="3600">
              <a:solidFill>
                <a:srgbClr val="727272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Two</a:t>
            </a:r>
            <a:endParaRPr sz="3600">
              <a:solidFill>
                <a:srgbClr val="727272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Three</a:t>
            </a:r>
            <a:endParaRPr sz="3600">
              <a:solidFill>
                <a:srgbClr val="727272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Four</a:t>
            </a:r>
            <a:endParaRPr sz="3600">
              <a:solidFill>
                <a:srgbClr val="727272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Five</a:t>
            </a:r>
          </a:p>
        </p:txBody>
      </p:sp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9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body" idx="1"/>
          </p:nvPr>
        </p:nvSpPr>
        <p:spPr>
          <a:xfrm>
            <a:off x="1270000" y="2286000"/>
            <a:ext cx="10464800" cy="746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One</a:t>
            </a:r>
            <a:endParaRPr sz="3600">
              <a:solidFill>
                <a:srgbClr val="727272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Two</a:t>
            </a:r>
            <a:endParaRPr sz="3600">
              <a:solidFill>
                <a:srgbClr val="727272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Three</a:t>
            </a:r>
            <a:endParaRPr sz="3600">
              <a:solidFill>
                <a:srgbClr val="727272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Four</a:t>
            </a:r>
            <a:endParaRPr sz="3600">
              <a:solidFill>
                <a:srgbClr val="727272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27272"/>
                </a:solidFill>
              </a:rPr>
              <a:t>Body Level Five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215900" y="127000"/>
            <a:ext cx="12560300" cy="2159000"/>
          </a:xfrm>
          <a:prstGeom prst="rect">
            <a:avLst/>
          </a:prstGeom>
          <a:solidFill>
            <a:srgbClr val="7249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900">
                <a:solidFill>
                  <a:srgbClr val="FFFFFF"/>
                </a:solidFill>
              </a:rPr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 advClick="1"/>
  <p:txStyles>
    <p:titleStyle>
      <a:lvl1pPr algn="ctr">
        <a:defRPr sz="7900">
          <a:solidFill>
            <a:srgbClr val="FFFFFF"/>
          </a:solidFill>
          <a:latin typeface="Futura"/>
          <a:ea typeface="Futura"/>
          <a:cs typeface="Futura"/>
          <a:sym typeface="Futura"/>
        </a:defRPr>
      </a:lvl1pPr>
      <a:lvl2pPr algn="ctr">
        <a:defRPr sz="7900">
          <a:solidFill>
            <a:srgbClr val="FFFFFF"/>
          </a:solidFill>
          <a:latin typeface="Futura"/>
          <a:ea typeface="Futura"/>
          <a:cs typeface="Futura"/>
          <a:sym typeface="Futura"/>
        </a:defRPr>
      </a:lvl2pPr>
      <a:lvl3pPr algn="ctr">
        <a:defRPr sz="7900">
          <a:solidFill>
            <a:srgbClr val="FFFFFF"/>
          </a:solidFill>
          <a:latin typeface="Futura"/>
          <a:ea typeface="Futura"/>
          <a:cs typeface="Futura"/>
          <a:sym typeface="Futura"/>
        </a:defRPr>
      </a:lvl3pPr>
      <a:lvl4pPr algn="ctr">
        <a:defRPr sz="7900">
          <a:solidFill>
            <a:srgbClr val="FFFFFF"/>
          </a:solidFill>
          <a:latin typeface="Futura"/>
          <a:ea typeface="Futura"/>
          <a:cs typeface="Futura"/>
          <a:sym typeface="Futura"/>
        </a:defRPr>
      </a:lvl4pPr>
      <a:lvl5pPr algn="ctr">
        <a:defRPr sz="7900">
          <a:solidFill>
            <a:srgbClr val="FFFFFF"/>
          </a:solidFill>
          <a:latin typeface="Futura"/>
          <a:ea typeface="Futura"/>
          <a:cs typeface="Futura"/>
          <a:sym typeface="Futura"/>
        </a:defRPr>
      </a:lvl5pPr>
      <a:lvl6pPr indent="457200" algn="ctr">
        <a:defRPr sz="7900">
          <a:solidFill>
            <a:srgbClr val="FFFFFF"/>
          </a:solidFill>
          <a:latin typeface="Futura"/>
          <a:ea typeface="Futura"/>
          <a:cs typeface="Futura"/>
          <a:sym typeface="Futura"/>
        </a:defRPr>
      </a:lvl6pPr>
      <a:lvl7pPr indent="914400" algn="ctr">
        <a:defRPr sz="7900">
          <a:solidFill>
            <a:srgbClr val="FFFFFF"/>
          </a:solidFill>
          <a:latin typeface="Futura"/>
          <a:ea typeface="Futura"/>
          <a:cs typeface="Futura"/>
          <a:sym typeface="Futura"/>
        </a:defRPr>
      </a:lvl7pPr>
      <a:lvl8pPr indent="1371600" algn="ctr">
        <a:defRPr sz="7900">
          <a:solidFill>
            <a:srgbClr val="FFFFFF"/>
          </a:solidFill>
          <a:latin typeface="Futura"/>
          <a:ea typeface="Futura"/>
          <a:cs typeface="Futura"/>
          <a:sym typeface="Futura"/>
        </a:defRPr>
      </a:lvl8pPr>
      <a:lvl9pPr indent="1828800" algn="ctr">
        <a:defRPr sz="7900">
          <a:solidFill>
            <a:srgbClr val="FFFFFF"/>
          </a:solidFill>
          <a:latin typeface="Futura"/>
          <a:ea typeface="Futura"/>
          <a:cs typeface="Futura"/>
          <a:sym typeface="Futura"/>
        </a:defRPr>
      </a:lvl9pPr>
    </p:titleStyle>
    <p:bodyStyle>
      <a:lvl1pPr marL="792162" indent="-525462">
        <a:spcBef>
          <a:spcPts val="3500"/>
        </a:spcBef>
        <a:buClr>
          <a:srgbClr val="7249E3"/>
        </a:buClr>
        <a:buSzPct val="100000"/>
        <a:buFont typeface="Palatino"/>
        <a:buChar char="•"/>
        <a:defRPr sz="3600">
          <a:solidFill>
            <a:srgbClr val="727272"/>
          </a:solidFill>
          <a:latin typeface="Palatino"/>
          <a:ea typeface="Palatino"/>
          <a:cs typeface="Palatino"/>
          <a:sym typeface="Palatino"/>
        </a:defRPr>
      </a:lvl1pPr>
      <a:lvl2pPr marL="1236662" indent="-525462">
        <a:spcBef>
          <a:spcPts val="3500"/>
        </a:spcBef>
        <a:buClr>
          <a:srgbClr val="7249E3"/>
        </a:buClr>
        <a:buSzPct val="100000"/>
        <a:buFont typeface="Palatino"/>
        <a:buChar char="•"/>
        <a:defRPr sz="3600">
          <a:solidFill>
            <a:srgbClr val="727272"/>
          </a:solidFill>
          <a:latin typeface="Palatino"/>
          <a:ea typeface="Palatino"/>
          <a:cs typeface="Palatino"/>
          <a:sym typeface="Palatino"/>
        </a:defRPr>
      </a:lvl2pPr>
      <a:lvl3pPr marL="1681162" indent="-525462">
        <a:spcBef>
          <a:spcPts val="3500"/>
        </a:spcBef>
        <a:buClr>
          <a:srgbClr val="7249E3"/>
        </a:buClr>
        <a:buSzPct val="100000"/>
        <a:buFont typeface="Palatino"/>
        <a:buChar char="•"/>
        <a:defRPr sz="3600">
          <a:solidFill>
            <a:srgbClr val="727272"/>
          </a:solidFill>
          <a:latin typeface="Palatino"/>
          <a:ea typeface="Palatino"/>
          <a:cs typeface="Palatino"/>
          <a:sym typeface="Palatino"/>
        </a:defRPr>
      </a:lvl3pPr>
      <a:lvl4pPr marL="2125662" indent="-525462">
        <a:spcBef>
          <a:spcPts val="3500"/>
        </a:spcBef>
        <a:buClr>
          <a:srgbClr val="7249E3"/>
        </a:buClr>
        <a:buSzPct val="100000"/>
        <a:buFont typeface="Palatino"/>
        <a:buChar char="•"/>
        <a:defRPr sz="3600">
          <a:solidFill>
            <a:srgbClr val="727272"/>
          </a:solidFill>
          <a:latin typeface="Palatino"/>
          <a:ea typeface="Palatino"/>
          <a:cs typeface="Palatino"/>
          <a:sym typeface="Palatino"/>
        </a:defRPr>
      </a:lvl4pPr>
      <a:lvl5pPr marL="2570162" indent="-525462">
        <a:spcBef>
          <a:spcPts val="3500"/>
        </a:spcBef>
        <a:buClr>
          <a:srgbClr val="7249E3"/>
        </a:buClr>
        <a:buSzPct val="100000"/>
        <a:buFont typeface="Palatino"/>
        <a:buChar char="•"/>
        <a:defRPr sz="3600">
          <a:solidFill>
            <a:srgbClr val="727272"/>
          </a:solidFill>
          <a:latin typeface="Palatino"/>
          <a:ea typeface="Palatino"/>
          <a:cs typeface="Palatino"/>
          <a:sym typeface="Palatino"/>
        </a:defRPr>
      </a:lvl5pPr>
      <a:lvl6pPr marL="3027362" indent="-525462">
        <a:spcBef>
          <a:spcPts val="3500"/>
        </a:spcBef>
        <a:buClr>
          <a:srgbClr val="7249E3"/>
        </a:buClr>
        <a:buSzPct val="100000"/>
        <a:buFont typeface="Palatino"/>
        <a:buChar char="•"/>
        <a:defRPr sz="3600">
          <a:solidFill>
            <a:srgbClr val="727272"/>
          </a:solidFill>
          <a:latin typeface="Palatino"/>
          <a:ea typeface="Palatino"/>
          <a:cs typeface="Palatino"/>
          <a:sym typeface="Palatino"/>
        </a:defRPr>
      </a:lvl6pPr>
      <a:lvl7pPr marL="3484562" indent="-525462">
        <a:spcBef>
          <a:spcPts val="3500"/>
        </a:spcBef>
        <a:buClr>
          <a:srgbClr val="7249E3"/>
        </a:buClr>
        <a:buSzPct val="100000"/>
        <a:buFont typeface="Palatino"/>
        <a:buChar char="•"/>
        <a:defRPr sz="3600">
          <a:solidFill>
            <a:srgbClr val="727272"/>
          </a:solidFill>
          <a:latin typeface="Palatino"/>
          <a:ea typeface="Palatino"/>
          <a:cs typeface="Palatino"/>
          <a:sym typeface="Palatino"/>
        </a:defRPr>
      </a:lvl7pPr>
      <a:lvl8pPr marL="3941762" indent="-525462">
        <a:spcBef>
          <a:spcPts val="3500"/>
        </a:spcBef>
        <a:buClr>
          <a:srgbClr val="7249E3"/>
        </a:buClr>
        <a:buSzPct val="100000"/>
        <a:buFont typeface="Palatino"/>
        <a:buChar char="•"/>
        <a:defRPr sz="3600">
          <a:solidFill>
            <a:srgbClr val="727272"/>
          </a:solidFill>
          <a:latin typeface="Palatino"/>
          <a:ea typeface="Palatino"/>
          <a:cs typeface="Palatino"/>
          <a:sym typeface="Palatino"/>
        </a:defRPr>
      </a:lvl8pPr>
      <a:lvl9pPr marL="4398962" indent="-525462">
        <a:spcBef>
          <a:spcPts val="3500"/>
        </a:spcBef>
        <a:buClr>
          <a:srgbClr val="7249E3"/>
        </a:buClr>
        <a:buSzPct val="100000"/>
        <a:buFont typeface="Palatino"/>
        <a:buChar char="•"/>
        <a:defRPr sz="3600">
          <a:solidFill>
            <a:srgbClr val="727272"/>
          </a:solidFill>
          <a:latin typeface="Palatino"/>
          <a:ea typeface="Palatino"/>
          <a:cs typeface="Palatino"/>
          <a:sym typeface="Palatino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Futura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Futura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Futura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Futura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Futura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Futura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Futura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Futura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Futur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9000">
                <a:solidFill>
                  <a:srgbClr val="FFFFFF"/>
                </a:solidFill>
              </a:rPr>
              <a:t>USING NEGATIVES 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How to be negative in French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Brigitte est grande.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Elle va chez Marc (at Mark’s house).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Chloe mange les cahiers (notebooks).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Lilou va à quelque part.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Marc aime manger et boire.  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Michelle va à la classe d’histoire.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Jessica mange les agrafeuses.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Manuela trouve de l’agneau dans la voiture.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95" name="Shape 95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Nous regardons la télé.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215900" y="254000"/>
            <a:ext cx="12560300" cy="49403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900">
                <a:solidFill>
                  <a:srgbClr val="FFFFFF"/>
                </a:solidFill>
              </a:rPr>
              <a:t>You are angry at me.  Disagree (in French) with everything I say.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Je vais à quelque part.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Tu veux quelque chose.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Vous voulez un film.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Ils voient Pierre.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Henri va à l’Angleterre (england).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Georges regarde le film.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215900" y="254000"/>
            <a:ext cx="12560300" cy="1905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1269999" y="2286000"/>
            <a:ext cx="10464802" cy="665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8890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727272"/>
                </a:solidFill>
              </a:rPr>
              <a:t>Marc est toujours là.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727272"/>
      </a:dk1>
      <a:lt1>
        <a:srgbClr val="FFFFFF"/>
      </a:lt1>
      <a:dk2>
        <a:srgbClr val="A7A7A7"/>
      </a:dk2>
      <a:lt2>
        <a:srgbClr val="535353"/>
      </a:lt2>
      <a:accent1>
        <a:srgbClr val="418DD9"/>
      </a:accent1>
      <a:accent2>
        <a:srgbClr val="333399"/>
      </a:accent2>
      <a:accent3>
        <a:srgbClr val="8F8F8F"/>
      </a:accent3>
      <a:accent4>
        <a:srgbClr val="616161"/>
      </a:accent4>
      <a:accent5>
        <a:srgbClr val="B0C4E8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18DD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727272"/>
            </a:solidFill>
            <a:effectLst/>
            <a:uFillTx/>
            <a:latin typeface="Futura"/>
            <a:ea typeface="Futura"/>
            <a:cs typeface="Futura"/>
            <a:sym typeface="Futu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18DD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727272"/>
            </a:solidFill>
            <a:effectLst/>
            <a:uFillTx/>
            <a:latin typeface="Futura"/>
            <a:ea typeface="Futura"/>
            <a:cs typeface="Futura"/>
            <a:sym typeface="Futu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18DD9"/>
      </a:accent1>
      <a:accent2>
        <a:srgbClr val="333399"/>
      </a:accent2>
      <a:accent3>
        <a:srgbClr val="8F8F8F"/>
      </a:accent3>
      <a:accent4>
        <a:srgbClr val="616161"/>
      </a:accent4>
      <a:accent5>
        <a:srgbClr val="B0C4E8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18DD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727272"/>
            </a:solidFill>
            <a:effectLst/>
            <a:uFillTx/>
            <a:latin typeface="Futura"/>
            <a:ea typeface="Futura"/>
            <a:cs typeface="Futura"/>
            <a:sym typeface="Futu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18DD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727272"/>
            </a:solidFill>
            <a:effectLst/>
            <a:uFillTx/>
            <a:latin typeface="Futura"/>
            <a:ea typeface="Futura"/>
            <a:cs typeface="Futura"/>
            <a:sym typeface="Futu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