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3" name="Shape 93"/>
          <p:cNvSpPr/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12534899" y="9309100"/>
            <a:ext cx="312015" cy="31234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Question Words</a:t>
            </a:r>
          </a:p>
        </p:txBody>
      </p:sp>
      <p:sp>
        <p:nvSpPr>
          <p:cNvPr id="119" name="Shape 11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ou- where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Whenever you see this, give me a place.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Comment :how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Generally speaking, you are going to answer with a bien or mal here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Combien de: how many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Give me a number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quelle heure/ quand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ALWAYS answered with a time.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Quelle - which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You’re going to need a lequel sentence here.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est-ce que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It just makes the sentence a question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Si: if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You need to respond with a correct si sentence.  This is easier if you begin by repeating the si clause from the question.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SWBAT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Students will be able to accurately respond to varying questions in French based solely on clues from the question word.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 Words you might hear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Qui? 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Que?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Qu’est-ce que?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Quoi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Lequel?</a:t>
            </a:r>
          </a:p>
          <a:p>
            <a:pPr marL="440055" indent="-440055" defTabSz="578358">
              <a:spcBef>
                <a:spcPts val="3500"/>
              </a:spcBef>
              <a:buBlip>
                <a:blip r:embed="rId2"/>
              </a:buBlip>
              <a:defRPr sz="3564"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defRPr>
            </a:pPr>
            <a:r>
              <a:t>pourquoi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body" idx="1"/>
          </p:nvPr>
        </p:nvSpPr>
        <p:spPr>
          <a:xfrm>
            <a:off x="787400" y="621703"/>
            <a:ext cx="11430000" cy="786189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ou?</a:t>
            </a:r>
          </a:p>
          <a:p>
            <a:pPr>
              <a:buBlip>
                <a:blip r:embed="rId2"/>
              </a:buBlip>
            </a:pPr>
            <a:r>
              <a:t>Comment?</a:t>
            </a:r>
          </a:p>
          <a:p>
            <a:pPr>
              <a:buBlip>
                <a:blip r:embed="rId2"/>
              </a:buBlip>
            </a:pPr>
            <a:r>
              <a:t>Combien de?</a:t>
            </a:r>
          </a:p>
          <a:p>
            <a:pPr>
              <a:buBlip>
                <a:blip r:embed="rId2"/>
              </a:buBlip>
            </a:pPr>
            <a:r>
              <a:t>a quelle heure?</a:t>
            </a:r>
          </a:p>
          <a:p>
            <a:pPr>
              <a:buBlip>
                <a:blip r:embed="rId2"/>
              </a:buBlip>
            </a:pPr>
            <a:r>
              <a:t>Quand?</a:t>
            </a:r>
          </a:p>
          <a:p>
            <a:pPr>
              <a:buBlip>
                <a:blip r:embed="rId2"/>
              </a:buBlip>
            </a:pPr>
            <a:r>
              <a:t>Quel(le)?</a:t>
            </a:r>
          </a:p>
          <a:p>
            <a:pPr>
              <a:buBlip>
                <a:blip r:embed="rId2"/>
              </a:buBlip>
            </a:pPr>
            <a:r>
              <a:t>Est-ce que?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Answering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Qui</a:t>
            </a:r>
          </a:p>
          <a:p>
            <a:pPr lvl="1">
              <a:buBlip>
                <a:blip r:embed="rId2"/>
              </a:buBlip>
            </a:pPr>
            <a:r>
              <a:t>A qui question is </a:t>
            </a:r>
            <a:r>
              <a:rPr u="sng"/>
              <a:t>always</a:t>
            </a:r>
            <a:r>
              <a:t> looking for a name.  When you hear qui, answer with a name.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Que/ qu’est-ce que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Both mean what.  You need to give an item or an action depending on your verb.</a:t>
            </a:r>
          </a:p>
          <a:p>
            <a:pPr lvl="1">
              <a:buBlip>
                <a:blip r:embed="rId2"/>
              </a:buBlip>
            </a:pPr>
            <a:r>
              <a:t>Que fais tu? - Je nage</a:t>
            </a:r>
          </a:p>
          <a:p>
            <a:pPr lvl="1">
              <a:buBlip>
                <a:blip r:embed="rId2"/>
              </a:buBlip>
            </a:pPr>
            <a:r>
              <a:t>Qu’est-ce que tu as? - la tarte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Quoi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</a:lstStyle>
          <a:p>
            <a:pPr/>
            <a:r>
              <a:t>quoi is always after a preposition.  It means what, but you’re going to need a lequel sentence to answer.</a:t>
            </a:r>
          </a:p>
          <a:p>
            <a:pPr lvl="1"/>
            <a:r>
              <a:t>Avec quoi manges-tu?</a:t>
            </a:r>
          </a:p>
          <a:p>
            <a:pPr lvl="2"/>
            <a:r>
              <a:t>Voici la fourchette avec laquelle je mange.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Lequel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the object is in front of you: celui or celle</a:t>
            </a:r>
          </a:p>
          <a:p>
            <a:pPr>
              <a:buBlip>
                <a:blip r:embed="rId2"/>
              </a:buBlip>
            </a:pPr>
            <a:r>
              <a:t>If not, use a lequel sentence.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Pourquoi: why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Give me a reason for something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