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"/><Relationship Id="rId3" Type="http://schemas.openxmlformats.org/officeDocument/2006/relationships/image" Target="../media/image15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427" y="6494264"/>
            <a:ext cx="3390901" cy="2400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Découvertes et Luther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Partie III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Où habite-on?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chateaux de la Loire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 roi de la Renaissance:  François I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habite à Chambourd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Réformes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Qui commence la réformation?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L’Église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L’église représente l’autorité religieuse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Chef- le pape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 pape construit Saint-Pierre de Rome - le Vatican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Pour le faire, il a besoin de l’argent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Comment trouve-t-il de l’argent??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indulgences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Si on paie l’église, on peut s’échapper de la purgatoire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Martin Luther- fâché avec les personnes qui vendent les indulgences.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Si le pape peut pardonner les pêchés, pourquoi ne fait-il pas?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 n’est pas Chrétien!!!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Idées de Martin Luther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James - l’épitre de la foin.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foi en Dieu est bien plus importante que les manifestations extérieurs de la piété (Ephésiens 2:8-9)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L’homme peut communiquer directement avec Dieu (Hébreux 5)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Que lui arrive?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est excommunié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a fondé une nouvelle branche de la réligion:  l’église protestante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maintenant- l’Église luthérienne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Quels sont les conséquences?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Réforme continue avec Jean Calvin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croit que Dieu a décidé en avance les personnes qui sont sauvés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Prédestination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Reforme cause les guerres de la religion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En France, les guerres sont entre les catholiques et les Huguenots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Huguenots- Protestants en France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Henri IV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8272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Il est protestant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1" marL="796544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Les rois de France ne sont plus Catholiques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1" marL="796544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Il a converti à l’église Catholique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2" marL="1194816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Mais il a de compassion sur les protestants.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2" marL="1194816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Il a fini les guerres de la religion avec L’Édit de Nantes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3" marL="1593088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ça donne la liberté de religion</a:t>
            </a:r>
          </a:p>
        </p:txBody>
      </p:sp>
      <p:pic>
        <p:nvPicPr>
          <p:cNvPr id="10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800" y="-69850"/>
            <a:ext cx="2616200" cy="311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168" y="209550"/>
            <a:ext cx="3810001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Henri IV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est assassiné par un fou Ravaillac</a:t>
            </a:r>
          </a:p>
        </p:txBody>
      </p:sp>
      <p:pic>
        <p:nvPicPr>
          <p:cNvPr id="10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0571" y="2188232"/>
            <a:ext cx="4010636" cy="2459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2619" y="5877781"/>
            <a:ext cx="3048001" cy="266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Après la Guerre de cent ans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grandes découvertes: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boussole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l’imprimerie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4672" y="6099026"/>
            <a:ext cx="5606010" cy="3139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boussole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 peut determiner la longitude.  L’exploration deviennent possibles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706692" y="1296243"/>
            <a:ext cx="2954226" cy="3794126"/>
            <a:chOff x="-127000" y="-88900"/>
            <a:chExt cx="2954224" cy="3794125"/>
          </a:xfrm>
        </p:grpSpPr>
        <p:pic>
          <p:nvPicPr>
            <p:cNvPr id="43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00225" cy="34639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2954225" cy="37941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Français n’osent pas à s’aventurer loin des côtes. 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 ne traverse pas l’océan</a:t>
            </a:r>
          </a:p>
        </p:txBody>
      </p:sp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165" y="457200"/>
            <a:ext cx="6646780" cy="4038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4503" y="6442016"/>
            <a:ext cx="5001568" cy="3251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Christophe Colomb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est parti pour trouver une autre route vers l’Inde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arrive aux Antilles en 1492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n’arrive pas à l’Amérique</a:t>
            </a:r>
          </a:p>
        </p:txBody>
      </p:sp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123" y="664446"/>
            <a:ext cx="2199185" cy="3012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8865" y="6153546"/>
            <a:ext cx="4522876" cy="3242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 explorateur français:  Jacques Cartier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a explorer la fleuve St. Laurent et a fondé le Québec.</a:t>
            </a:r>
          </a:p>
        </p:txBody>
      </p:sp>
      <p:pic>
        <p:nvPicPr>
          <p:cNvPr id="5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713" y="523924"/>
            <a:ext cx="4028586" cy="3462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0638" y="6240214"/>
            <a:ext cx="2413001" cy="336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Explorateurs Français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Ils essaient de trouver un chemin à Chine</a:t>
            </a:r>
          </a:p>
        </p:txBody>
      </p:sp>
      <p:pic>
        <p:nvPicPr>
          <p:cNvPr id="6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595" y="1967904"/>
            <a:ext cx="5059136" cy="321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7660" y="6043116"/>
            <a:ext cx="5720198" cy="3630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L’imprimerie (1440)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Gutenberg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est Allemand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Il a l’idée d’un système d’imprimerie à caractères mobiles</a:t>
            </a:r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1129" y="2222202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7710" y="7115224"/>
            <a:ext cx="1744340" cy="2432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Renaissance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“rebirth”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 a les livres!!!!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 se concentre sur les classiques:  Le grec, le latin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